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9"/>
  </p:notesMasterIdLst>
  <p:sldIdLst>
    <p:sldId id="256" r:id="rId5"/>
    <p:sldId id="293" r:id="rId6"/>
    <p:sldId id="299" r:id="rId7"/>
    <p:sldId id="29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69771" autoAdjust="0"/>
  </p:normalViewPr>
  <p:slideViewPr>
    <p:cSldViewPr snapToGrid="0">
      <p:cViewPr varScale="1">
        <p:scale>
          <a:sx n="57" d="100"/>
          <a:sy n="57" d="100"/>
        </p:scale>
        <p:origin x="42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131525-8A0D-4CE8-BF82-90ABBD0ED361}" type="datetimeFigureOut">
              <a:rPr lang="en-IE" smtClean="0"/>
              <a:t>27/05/2020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7C013D-5680-4C17-804F-C5F0640218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60604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7C013D-5680-4C17-804F-C5F06402184B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33927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A817C-2961-4F32-BDA5-E240F5FA13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FCDD66-12F5-48FB-9D12-5D72AC7E82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FEA0E0-2545-46B2-BFDA-C555BFF72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50C86-AA6B-4D79-9F02-E379B4B87787}" type="datetime1">
              <a:rPr lang="en-IE" smtClean="0"/>
              <a:t>27/05/2020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3A4B82-BF52-4361-9476-A3DF9EC56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B3D4BF-13FB-4297-B6AE-E2C2266CC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80487-06FE-4C00-9C8C-68DFA502453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07630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FA5F9-6E37-47A7-B12B-DBEE91C3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13CDDC-DB75-4906-8964-7C07D1AFE4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0B22AB-4F17-4C00-BBA5-87C8E1DCC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91CEF-0157-42BE-A3EF-A8A7CB811594}" type="datetime1">
              <a:rPr lang="en-IE" smtClean="0"/>
              <a:t>27/05/2020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A96F4A-20A6-4B6A-A3CF-4623BA9E0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1896E7-2AB3-4C09-B258-36B4D7AFC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80487-06FE-4C00-9C8C-68DFA502453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73108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A9BBD6-EA9A-4D33-A2DF-58C2C2BFF9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17933D-193F-44A7-AAAD-F33579A6C0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235451-019A-498B-B332-FD174FB4F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2DF01-AA72-446F-9789-F537B442F9D8}" type="datetime1">
              <a:rPr lang="en-IE" smtClean="0"/>
              <a:t>27/05/2020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27E833-DFC5-45B3-90DE-40F15C5C8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BBAE16-972F-410A-8492-6877732B9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80487-06FE-4C00-9C8C-68DFA502453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66982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83456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9254204-7576-4E7F-BCC2-47087CDF8998}"/>
              </a:ext>
            </a:extLst>
          </p:cNvPr>
          <p:cNvSpPr/>
          <p:nvPr/>
        </p:nvSpPr>
        <p:spPr>
          <a:xfrm rot="1200000">
            <a:off x="-311854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0550476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5DD979-30EE-452B-BD97-08E76F947DDC}"/>
              </a:ext>
            </a:extLst>
          </p:cNvPr>
          <p:cNvSpPr/>
          <p:nvPr userDrawn="1"/>
        </p:nvSpPr>
        <p:spPr>
          <a:xfrm rot="1200000">
            <a:off x="-311854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06CCA5E-451F-4542-B206-D2D13583114C}"/>
              </a:ext>
            </a:extLst>
          </p:cNvPr>
          <p:cNvGrpSpPr/>
          <p:nvPr userDrawn="1"/>
        </p:nvGrpSpPr>
        <p:grpSpPr>
          <a:xfrm>
            <a:off x="758507" y="2603862"/>
            <a:ext cx="5920691" cy="3565483"/>
            <a:chOff x="4098364" y="1571764"/>
            <a:chExt cx="7301609" cy="4397082"/>
          </a:xfrm>
        </p:grpSpPr>
        <p:grpSp>
          <p:nvGrpSpPr>
            <p:cNvPr id="23" name="Graphic 55">
              <a:extLst>
                <a:ext uri="{FF2B5EF4-FFF2-40B4-BE49-F238E27FC236}">
                  <a16:creationId xmlns:a16="http://schemas.microsoft.com/office/drawing/2014/main" id="{C49AFA94-CB02-406A-B68E-76F7985C97D6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5F19F3B-FACD-4743-81B8-DE3B3FC0991C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11E77FD-F910-47B9-9EE0-9CA9EBB5AD17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B00050F-BBCF-4B07-B144-24AF043BE2C0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8BADC4B-6EB9-42D0-A753-3C5C7C5FCBF3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378FDA6-D5BA-443E-8CD4-3C2B46AB6C8A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5070495-6AB5-4439-8EED-4223B30F9EAF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821168E-844C-481A-B8F3-32C75B5054F4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F376C1E-829F-4627-A9FC-603E3F9D8239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DCC7A37-C1A5-44ED-8513-F2059D79E78B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E8CCBE0-1B0C-438D-94FF-E082C11F048B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43BC099-A056-42DA-9F53-27069C0E9109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2B8C23E-608C-4981-A399-48E23E7525CC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D903373-9B9B-454A-8CB4-E269AA113942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2F0A2CF-6C4D-4D84-9F0B-0C8B25E6F53C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3A2E818-EF4F-458C-8F18-9578121D3660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63C6B529-B489-4639-A7B2-5AA9180E9729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4F3DA74A-1C4B-4138-A563-129A39FD9B7F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E22AAAA6-2F39-4DD6-8134-716B9CF62E97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BE744CD6-14E4-479D-8F9D-0DF957DAAD2D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531A40E9-999D-4DB7-A1CE-6B1F19EA0EF4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8C9FECB-7A52-4CDC-994B-69A5B24ABCE8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A6AAC56F-62D7-45DE-87B5-B9D9F6A9BFCE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E075BA51-0F2B-4136-85AE-6668752886FD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2599569D-ABEC-4CDC-8AEC-FB8A512A7CB6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FFF08BBD-F12B-4D72-905D-82425437657C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37A376A-6189-420B-8C13-3900F127BE7C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619684" y="2798339"/>
            <a:ext cx="4140889" cy="2612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08842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EDC9-B086-4BCD-8242-E259614C4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711245-BE8B-48F3-B972-516ED9AD46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0CA15-A129-4891-8DDC-4EBB658F2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5E438-79D0-4F96-B322-5C2E3B2923CC}" type="datetime1">
              <a:rPr lang="en-IE" smtClean="0"/>
              <a:t>27/05/2020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7B3BC-E8D4-4C10-9714-C93AAEC43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556BE-58D0-4971-98DB-1D10FAD93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80487-06FE-4C00-9C8C-68DFA502453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69753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81916-A992-4455-AAE9-001EA7570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291363-9068-45A3-9984-BA30F50032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5234AC-EBA0-4BB0-94A5-D9C22A91B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4FC19-E984-4487-87E1-81DFDEBC85EB}" type="datetime1">
              <a:rPr lang="en-IE" smtClean="0"/>
              <a:t>27/05/2020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79EA72-F53A-463B-BCFB-F98E73D75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1B9399-2554-42B3-BAC0-520879744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80487-06FE-4C00-9C8C-68DFA502453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51790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B9FAF-90C9-486B-B7CC-3F4381D68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078BE-7547-48BA-9463-BB37FAD1BD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A1F795-B3D3-46DA-A484-02A1E26E77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68FCCD-6BE3-4224-B4EF-64B70C066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455AC-4CDA-418E-87F5-9DC645890C5F}" type="datetime1">
              <a:rPr lang="en-IE" smtClean="0"/>
              <a:t>27/05/2020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7C5AB-B104-422A-91C2-19EF425DE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4D448E-37EF-4E23-A638-CDCE970AC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80487-06FE-4C00-9C8C-68DFA502453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28764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BE346-EEA0-425A-B9EF-5EC303D4A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7C4437-7010-4EA0-AAA4-BCBBCBF2F7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4731F1-29AB-483B-81D9-9642B110A0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9C3EDC-E56A-455B-A956-914B0CE350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2921B3-EB18-4E50-8071-4320DC2CEF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87D85A-9CAD-44D0-BE1F-C3A2C43BB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E4D0B-3F0E-4C7D-BA64-4D9D19E47FAD}" type="datetime1">
              <a:rPr lang="en-IE" smtClean="0"/>
              <a:t>27/05/2020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2A46E9-C391-45D9-8EFA-D2D98C18F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5ABCFF-4D1C-4EFD-8305-8A271CAA0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80487-06FE-4C00-9C8C-68DFA502453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8564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D7B51-1CCA-4C28-A2C2-357BDE24E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BEBB49-463C-44B2-92F1-56807BB5A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150D1-049E-491B-877F-37AE749E3DD8}" type="datetime1">
              <a:rPr lang="en-IE" smtClean="0"/>
              <a:t>27/05/2020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34C7A6-C5B5-4C87-9624-426822D63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53CC0B-45E0-4756-ACE0-001D92645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80487-06FE-4C00-9C8C-68DFA502453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35954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EA5284-7F61-4434-9E34-257BF71A5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6B856-016F-45FD-9A83-9BAA950C7C60}" type="datetime1">
              <a:rPr lang="en-IE" smtClean="0"/>
              <a:t>27/05/2020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B868CB-41B3-49F1-A895-A2F68AD64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EFC1A5-16A2-4969-A41F-D5706D775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80487-06FE-4C00-9C8C-68DFA502453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83845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C2F9D-645C-481B-B236-74B8B2B6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FD45C6-0FA2-43AA-9BB1-E59531C88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64585B-E58D-41C0-9553-6765CBF36D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B4C370-DC4C-4C8F-973B-E3F1C88CE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B14AC-4133-4047-BEFB-B81A6831E78E}" type="datetime1">
              <a:rPr lang="en-IE" smtClean="0"/>
              <a:t>27/05/2020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CC17C9-B012-4A68-8865-369673E5C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BA50E-50CD-4C0E-A0CF-1096E606D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80487-06FE-4C00-9C8C-68DFA502453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3287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12088-E02E-4069-B590-284AD74F8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DE890D-CDEE-4EDF-9670-202F00E2D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EE4258-0FE6-4322-80D8-98C618B36C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0C33A2-F241-49B7-A401-250FA90AE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7DDDD-457B-4D32-82A7-884B72BA62B3}" type="datetime1">
              <a:rPr lang="en-IE" smtClean="0"/>
              <a:t>27/05/2020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859572-F406-4F5D-98C6-BE8BA0618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2364A8-FF72-4C74-91B0-E37163CFE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80487-06FE-4C00-9C8C-68DFA502453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07955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9FB996-4FC5-449F-B39D-FC4323F89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EA1B83-41C3-4344-B4AC-B813014C2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7011F4-BCA4-4958-ABB6-24398BDA5D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A3653-C691-475B-B645-DC5BFD326ADB}" type="datetime1">
              <a:rPr lang="en-IE" smtClean="0"/>
              <a:t>27/05/2020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A914A9-410A-429E-9653-0B91B41E8C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5047E2-2E7B-475E-B586-AE3DF2FF11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80487-06FE-4C00-9C8C-68DFA502453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80756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hyperlink" Target="mailto:Joe.English@lyit.ie" TargetMode="Externa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hyperlink" Target="mailto:Lydia.devenney@lyit.ie" TargetMode="External"/><Relationship Id="rId5" Type="http://schemas.openxmlformats.org/officeDocument/2006/relationships/image" Target="../media/image10.gif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DF166F6B-B975-4F3C-BCF2-9971086140FB}"/>
              </a:ext>
            </a:extLst>
          </p:cNvPr>
          <p:cNvSpPr txBox="1"/>
          <p:nvPr/>
        </p:nvSpPr>
        <p:spPr>
          <a:xfrm>
            <a:off x="381549" y="5154311"/>
            <a:ext cx="544940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Impacts- Past and Present! 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pic>
        <p:nvPicPr>
          <p:cNvPr id="20" name="Picture 19" descr="A picture containing outdoor, building, bridge, train&#10;&#10;Description automatically generated">
            <a:extLst>
              <a:ext uri="{FF2B5EF4-FFF2-40B4-BE49-F238E27FC236}">
                <a16:creationId xmlns:a16="http://schemas.microsoft.com/office/drawing/2014/main" id="{5E343717-151D-450C-86CB-90077EF3E3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05533"/>
            <a:ext cx="12192000" cy="5654681"/>
          </a:xfrm>
          <a:prstGeom prst="rect">
            <a:avLst/>
          </a:prstGeom>
          <a:effectLst>
            <a:outerShdw blurRad="50800" dist="25400" dir="5400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7F0BBC1-A9C6-4A87-855B-8689719EAA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5565" y="2909443"/>
            <a:ext cx="1126435" cy="3883677"/>
          </a:xfrm>
          <a:prstGeom prst="rect">
            <a:avLst/>
          </a:prstGeom>
        </p:spPr>
      </p:pic>
      <p:pic>
        <p:nvPicPr>
          <p:cNvPr id="24" name="Picture 23" descr="A close up of a logo&#10;&#10;Description automatically generated">
            <a:extLst>
              <a:ext uri="{FF2B5EF4-FFF2-40B4-BE49-F238E27FC236}">
                <a16:creationId xmlns:a16="http://schemas.microsoft.com/office/drawing/2014/main" id="{347483C3-0D3F-4403-ABED-ED3ADFB6E9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751" y="5149148"/>
            <a:ext cx="2713572" cy="164397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C7F8E37-D3D7-4632-854F-A1189761BCEF}"/>
              </a:ext>
            </a:extLst>
          </p:cNvPr>
          <p:cNvSpPr txBox="1"/>
          <p:nvPr/>
        </p:nvSpPr>
        <p:spPr>
          <a:xfrm>
            <a:off x="381549" y="5492494"/>
            <a:ext cx="7357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dirty="0" err="1"/>
              <a:t>Siobhán</a:t>
            </a:r>
            <a:r>
              <a:rPr lang="en-IE" sz="1600" dirty="0"/>
              <a:t> Howe (SU president) and </a:t>
            </a:r>
            <a:r>
              <a:rPr lang="en-IE" sz="1600" dirty="0" err="1"/>
              <a:t>Dr.</a:t>
            </a:r>
            <a:r>
              <a:rPr lang="en-IE" sz="1600" dirty="0"/>
              <a:t> Lydia Devenney (Postdoctoral Researcher)</a:t>
            </a:r>
          </a:p>
          <a:p>
            <a:r>
              <a:rPr lang="en-IE" sz="1600" dirty="0"/>
              <a:t>Practitioners Forum 28</a:t>
            </a:r>
            <a:r>
              <a:rPr lang="en-IE" sz="1600" baseline="30000" dirty="0"/>
              <a:t>th</a:t>
            </a:r>
            <a:r>
              <a:rPr lang="en-IE" sz="1600" dirty="0"/>
              <a:t> May 2020</a:t>
            </a:r>
          </a:p>
          <a:p>
            <a:r>
              <a:rPr lang="en-IE" sz="1600" dirty="0"/>
              <a:t>Letterkenny Institute of Technology</a:t>
            </a:r>
            <a:endParaRPr lang="en-IE" dirty="0"/>
          </a:p>
        </p:txBody>
      </p:sp>
      <p:pic>
        <p:nvPicPr>
          <p:cNvPr id="28" name="Picture 27" descr="A picture containing animal, plane, game, large&#10;&#10;Description automatically generated">
            <a:extLst>
              <a:ext uri="{FF2B5EF4-FFF2-40B4-BE49-F238E27FC236}">
                <a16:creationId xmlns:a16="http://schemas.microsoft.com/office/drawing/2014/main" id="{3395DE10-A68D-49CD-92EB-DFFBBF133A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163" y="413744"/>
            <a:ext cx="1213399" cy="644315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D15D6ADD-4F70-4E96-AE95-1392E8ECD770}"/>
              </a:ext>
            </a:extLst>
          </p:cNvPr>
          <p:cNvSpPr/>
          <p:nvPr/>
        </p:nvSpPr>
        <p:spPr>
          <a:xfrm>
            <a:off x="-19704" y="253312"/>
            <a:ext cx="12191999" cy="206835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78000"/>
                </a:schemeClr>
              </a:gs>
              <a:gs pos="27000">
                <a:schemeClr val="accent1">
                  <a:alpha val="52000"/>
                </a:schemeClr>
              </a:gs>
              <a:gs pos="86000">
                <a:schemeClr val="accent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381549" y="411027"/>
            <a:ext cx="802466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IE" altLang="ko-KR" sz="5400" b="1" dirty="0">
                <a:solidFill>
                  <a:schemeClr val="bg1"/>
                </a:solidFill>
                <a:cs typeface="Arial" pitchFamily="34" charset="0"/>
              </a:rPr>
              <a:t>What has Studentsurvey.ie ever done for us?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2" name="Slide 1c_3">
            <a:hlinkClick r:id="" action="ppaction://media"/>
            <a:extLst>
              <a:ext uri="{FF2B5EF4-FFF2-40B4-BE49-F238E27FC236}">
                <a16:creationId xmlns:a16="http://schemas.microsoft.com/office/drawing/2014/main" id="{E95B6C6F-AAAE-4BB5-B7DB-31D928982C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6749" y="61835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Tm="200"/>
    </mc:Choice>
    <mc:Fallback xmlns="">
      <p:transition advTm="2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50C498-19B0-4C88-B787-C47AC2B1E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80487-06FE-4C00-9C8C-68DFA5024530}" type="slidenum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I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7F773E0-C0E0-4582-ACEF-48DCF49E8DC4}"/>
              </a:ext>
            </a:extLst>
          </p:cNvPr>
          <p:cNvSpPr/>
          <p:nvPr/>
        </p:nvSpPr>
        <p:spPr>
          <a:xfrm>
            <a:off x="1615736" y="271563"/>
            <a:ext cx="8815527" cy="15980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IE" sz="4400" dirty="0">
                <a:solidFill>
                  <a:prstClr val="white"/>
                </a:solidFill>
              </a:rPr>
              <a:t>Key impacts from StudentSurvey.ie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1D650A9-FB8A-4508-9C6D-629EB90C6B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2280289"/>
              </p:ext>
            </p:extLst>
          </p:nvPr>
        </p:nvGraphicFramePr>
        <p:xfrm>
          <a:off x="1952594" y="2169561"/>
          <a:ext cx="8286812" cy="408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2812">
                  <a:extLst>
                    <a:ext uri="{9D8B030D-6E8A-4147-A177-3AD203B41FA5}">
                      <a16:colId xmlns:a16="http://schemas.microsoft.com/office/drawing/2014/main" val="250840106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7581655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Description of Impact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How was impact achieved?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70418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en-IE" sz="1400" dirty="0">
                          <a:solidFill>
                            <a:srgbClr val="201F1E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Two-week revision workshops for repeat students in mid-August each year since 2016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en-IE" sz="1400" dirty="0">
                          <a:solidFill>
                            <a:srgbClr val="201F1E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Initiative co-ordinated by Students Union, Head of School of Science in co-operation with Heads of Departments and Access Office.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44887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en-IE" sz="1400">
                          <a:solidFill>
                            <a:srgbClr val="201F1E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Extra study rooms opened up from 8.30am during exam time in January and May </a:t>
                      </a:r>
                      <a:endParaRPr lang="en-IE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en-IE" sz="1400">
                          <a:solidFill>
                            <a:srgbClr val="201F1E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Student Union officers negotiated this in co-operation with the Estates Office who attended Student Union Class Rep meetings.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2064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en-IE" sz="1400" dirty="0">
                          <a:solidFill>
                            <a:srgbClr val="201F1E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Extended opening hours for Library during busy periods including continuous assessments/project hand-ups and end of semester exams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en-IE" sz="1400">
                          <a:solidFill>
                            <a:srgbClr val="201F1E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Student Union officers in negotiation with Head Librarian.</a:t>
                      </a:r>
                      <a:endParaRPr lang="en-IE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614817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en-IE" sz="1400" dirty="0">
                          <a:solidFill>
                            <a:srgbClr val="201F1E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Extension of canteen opening hours and hot food availability during peak exam periods including late evenings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en-IE" sz="1400">
                          <a:solidFill>
                            <a:srgbClr val="201F1E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Achieved by Student Union officers in consultation with Head of Catering Services and Estates Office.</a:t>
                      </a:r>
                      <a:endParaRPr lang="en-IE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3911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en-IE" sz="1400" dirty="0">
                          <a:solidFill>
                            <a:srgbClr val="201F1E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Creation of new student spaces around the campus and a dedicated chill-out area for students to relax and socialise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en-IE" sz="1400" dirty="0">
                          <a:solidFill>
                            <a:srgbClr val="201F1E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Student Union officers negotiated this in co-operation with the Estates Office who attended Student Union Class Rep meetings.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96884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E" sz="1400" kern="1200" dirty="0">
                          <a:solidFill>
                            <a:srgbClr val="201F1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#Fresher6 – 6 week Extended Induction Programme which takes a different theme each week</a:t>
                      </a:r>
                      <a:endParaRPr lang="en-IE" sz="1400" kern="1200" dirty="0">
                        <a:solidFill>
                          <a:srgbClr val="201F1E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kern="1200" dirty="0">
                          <a:solidFill>
                            <a:srgbClr val="201F1E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Schools Engagement Officer in co-operation with Students Union and Head of Teaching &amp; Learning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0506472"/>
                  </a:ext>
                </a:extLst>
              </a:tr>
            </a:tbl>
          </a:graphicData>
        </a:graphic>
      </p:graphicFrame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25F90954-A195-49B7-84DA-53D37B45ED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600" y="60515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54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 advTm="40644"/>
    </mc:Choice>
    <mc:Fallback xmlns="">
      <p:transition advTm="406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Impacts on UNLOCK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CAFF243-3A48-4767-9F1C-FA27E7B5D41C}"/>
              </a:ext>
            </a:extLst>
          </p:cNvPr>
          <p:cNvGrpSpPr/>
          <p:nvPr/>
        </p:nvGrpSpPr>
        <p:grpSpPr>
          <a:xfrm rot="10800000" flipH="1" flipV="1">
            <a:off x="406967" y="1235705"/>
            <a:ext cx="1378814" cy="1378814"/>
            <a:chOff x="6876256" y="3063517"/>
            <a:chExt cx="1944216" cy="1944216"/>
          </a:xfrm>
          <a:solidFill>
            <a:schemeClr val="bg1"/>
          </a:solidFill>
          <a:effectLst>
            <a:outerShdw blurRad="1270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Left">
              <a:rot lat="0" lon="2400000" rev="0"/>
            </a:camera>
            <a:lightRig rig="threePt" dir="t"/>
          </a:scene3d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FD1FF7C0-D262-4801-A161-4D05367E0628}"/>
                </a:ext>
              </a:extLst>
            </p:cNvPr>
            <p:cNvSpPr/>
            <p:nvPr/>
          </p:nvSpPr>
          <p:spPr>
            <a:xfrm>
              <a:off x="6876256" y="3063517"/>
              <a:ext cx="1944216" cy="1944216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5"/>
              </a:solidFill>
            </a:ln>
            <a:sp3d extrusionH="16510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E8C5D37-9685-4F23-870B-8614EA4681AB}"/>
                </a:ext>
              </a:extLst>
            </p:cNvPr>
            <p:cNvSpPr/>
            <p:nvPr/>
          </p:nvSpPr>
          <p:spPr>
            <a:xfrm>
              <a:off x="7165759" y="3353020"/>
              <a:ext cx="1365211" cy="1365211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5"/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3E12DD2-841E-4537-9CF6-486A0C325410}"/>
                </a:ext>
              </a:extLst>
            </p:cNvPr>
            <p:cNvSpPr/>
            <p:nvPr/>
          </p:nvSpPr>
          <p:spPr>
            <a:xfrm>
              <a:off x="7487073" y="3674334"/>
              <a:ext cx="722583" cy="722583"/>
            </a:xfrm>
            <a:prstGeom prst="ellipse">
              <a:avLst/>
            </a:prstGeom>
            <a:grpFill/>
            <a:ln w="165100">
              <a:solidFill>
                <a:schemeClr val="accent5"/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35" name="Oval 21">
            <a:extLst>
              <a:ext uri="{FF2B5EF4-FFF2-40B4-BE49-F238E27FC236}">
                <a16:creationId xmlns:a16="http://schemas.microsoft.com/office/drawing/2014/main" id="{34E3C28E-7910-4D1A-AEAB-4AF818BC82F7}"/>
              </a:ext>
            </a:extLst>
          </p:cNvPr>
          <p:cNvSpPr>
            <a:spLocks noChangeAspect="1"/>
          </p:cNvSpPr>
          <p:nvPr/>
        </p:nvSpPr>
        <p:spPr>
          <a:xfrm>
            <a:off x="2522123" y="2093658"/>
            <a:ext cx="382712" cy="38590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7" name="Rounded Rectangle 7">
            <a:extLst>
              <a:ext uri="{FF2B5EF4-FFF2-40B4-BE49-F238E27FC236}">
                <a16:creationId xmlns:a16="http://schemas.microsoft.com/office/drawing/2014/main" id="{6E1E164C-B52E-413D-8AD5-B71EF4494B90}"/>
              </a:ext>
            </a:extLst>
          </p:cNvPr>
          <p:cNvSpPr/>
          <p:nvPr/>
        </p:nvSpPr>
        <p:spPr>
          <a:xfrm>
            <a:off x="6664649" y="2876850"/>
            <a:ext cx="360990" cy="31153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3F293A6B-53F8-42B4-A64A-57EDD05C88CB}"/>
              </a:ext>
            </a:extLst>
          </p:cNvPr>
          <p:cNvSpPr/>
          <p:nvPr/>
        </p:nvSpPr>
        <p:spPr>
          <a:xfrm>
            <a:off x="5176631" y="3679476"/>
            <a:ext cx="343878" cy="32190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432749A-4C7E-4F08-B8BF-065E8EFF9DFD}"/>
              </a:ext>
            </a:extLst>
          </p:cNvPr>
          <p:cNvSpPr txBox="1"/>
          <p:nvPr/>
        </p:nvSpPr>
        <p:spPr>
          <a:xfrm>
            <a:off x="2996806" y="2007709"/>
            <a:ext cx="4275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Intervention and Tracking</a:t>
            </a:r>
          </a:p>
        </p:txBody>
      </p:sp>
      <p:grpSp>
        <p:nvGrpSpPr>
          <p:cNvPr id="40" name="그룹 69">
            <a:extLst>
              <a:ext uri="{FF2B5EF4-FFF2-40B4-BE49-F238E27FC236}">
                <a16:creationId xmlns:a16="http://schemas.microsoft.com/office/drawing/2014/main" id="{57CB5D9D-B99E-4850-978C-C142A9B98C0D}"/>
              </a:ext>
            </a:extLst>
          </p:cNvPr>
          <p:cNvGrpSpPr/>
          <p:nvPr/>
        </p:nvGrpSpPr>
        <p:grpSpPr>
          <a:xfrm flipH="1">
            <a:off x="1062444" y="1506852"/>
            <a:ext cx="6991680" cy="1291986"/>
            <a:chOff x="488003" y="4414792"/>
            <a:chExt cx="6991680" cy="1291985"/>
          </a:xfrm>
          <a:solidFill>
            <a:schemeClr val="accent4"/>
          </a:solidFill>
        </p:grpSpPr>
        <p:sp>
          <p:nvSpPr>
            <p:cNvPr id="41" name="Block Arc 15">
              <a:extLst>
                <a:ext uri="{FF2B5EF4-FFF2-40B4-BE49-F238E27FC236}">
                  <a16:creationId xmlns:a16="http://schemas.microsoft.com/office/drawing/2014/main" id="{D0A0EA16-E9BE-4A33-9622-CE6D34E44DFE}"/>
                </a:ext>
              </a:extLst>
            </p:cNvPr>
            <p:cNvSpPr/>
            <p:nvPr/>
          </p:nvSpPr>
          <p:spPr>
            <a:xfrm rot="5400000" flipV="1">
              <a:off x="488003" y="4698777"/>
              <a:ext cx="1008000" cy="1008000"/>
            </a:xfrm>
            <a:prstGeom prst="blockArc">
              <a:avLst>
                <a:gd name="adj1" fmla="val 10800000"/>
                <a:gd name="adj2" fmla="val 21546813"/>
                <a:gd name="adj3" fmla="val 22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42" name="그룹 81">
              <a:extLst>
                <a:ext uri="{FF2B5EF4-FFF2-40B4-BE49-F238E27FC236}">
                  <a16:creationId xmlns:a16="http://schemas.microsoft.com/office/drawing/2014/main" id="{A99D365F-C26D-4A86-87E7-ED05EAC4F835}"/>
                </a:ext>
              </a:extLst>
            </p:cNvPr>
            <p:cNvGrpSpPr/>
            <p:nvPr/>
          </p:nvGrpSpPr>
          <p:grpSpPr>
            <a:xfrm>
              <a:off x="890894" y="4414792"/>
              <a:ext cx="6588789" cy="599644"/>
              <a:chOff x="515045" y="4471958"/>
              <a:chExt cx="7207798" cy="655980"/>
            </a:xfrm>
            <a:grpFill/>
          </p:grpSpPr>
          <p:sp>
            <p:nvSpPr>
              <p:cNvPr id="43" name="Rounded Rectangle 17">
                <a:extLst>
                  <a:ext uri="{FF2B5EF4-FFF2-40B4-BE49-F238E27FC236}">
                    <a16:creationId xmlns:a16="http://schemas.microsoft.com/office/drawing/2014/main" id="{616394BB-9ED8-4C6B-9C40-04CD236EB244}"/>
                  </a:ext>
                </a:extLst>
              </p:cNvPr>
              <p:cNvSpPr/>
              <p:nvPr/>
            </p:nvSpPr>
            <p:spPr>
              <a:xfrm rot="5400000" flipV="1">
                <a:off x="3936814" y="1360992"/>
                <a:ext cx="245250" cy="708878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44" name="그룹 83">
                <a:extLst>
                  <a:ext uri="{FF2B5EF4-FFF2-40B4-BE49-F238E27FC236}">
                    <a16:creationId xmlns:a16="http://schemas.microsoft.com/office/drawing/2014/main" id="{03287BA2-7CDE-460D-B5A5-3EE1D1F5A412}"/>
                  </a:ext>
                </a:extLst>
              </p:cNvPr>
              <p:cNvGrpSpPr/>
              <p:nvPr/>
            </p:nvGrpSpPr>
            <p:grpSpPr>
              <a:xfrm rot="10800000">
                <a:off x="7149450" y="4471958"/>
                <a:ext cx="573393" cy="655980"/>
                <a:chOff x="2988919" y="5712881"/>
                <a:chExt cx="573393" cy="655980"/>
              </a:xfrm>
              <a:grpFill/>
            </p:grpSpPr>
            <p:sp>
              <p:nvSpPr>
                <p:cNvPr id="45" name="Rounded Rectangle 12">
                  <a:extLst>
                    <a:ext uri="{FF2B5EF4-FFF2-40B4-BE49-F238E27FC236}">
                      <a16:creationId xmlns:a16="http://schemas.microsoft.com/office/drawing/2014/main" id="{12BE1668-93B7-4968-925B-D23B7ABF3B76}"/>
                    </a:ext>
                  </a:extLst>
                </p:cNvPr>
                <p:cNvSpPr/>
                <p:nvPr/>
              </p:nvSpPr>
              <p:spPr>
                <a:xfrm rot="2700000" flipV="1">
                  <a:off x="3188309" y="5513491"/>
                  <a:ext cx="174614" cy="573393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6" name="Rounded Rectangle 13">
                  <a:extLst>
                    <a:ext uri="{FF2B5EF4-FFF2-40B4-BE49-F238E27FC236}">
                      <a16:creationId xmlns:a16="http://schemas.microsoft.com/office/drawing/2014/main" id="{21B1967D-4288-4EB1-B479-A6C7AE138953}"/>
                    </a:ext>
                  </a:extLst>
                </p:cNvPr>
                <p:cNvSpPr/>
                <p:nvPr/>
              </p:nvSpPr>
              <p:spPr>
                <a:xfrm rot="8100000" flipV="1">
                  <a:off x="3188307" y="5795471"/>
                  <a:ext cx="174614" cy="57339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</p:grpSp>
      <p:grpSp>
        <p:nvGrpSpPr>
          <p:cNvPr id="47" name="그룹 86">
            <a:extLst>
              <a:ext uri="{FF2B5EF4-FFF2-40B4-BE49-F238E27FC236}">
                <a16:creationId xmlns:a16="http://schemas.microsoft.com/office/drawing/2014/main" id="{83ED51AB-8C5C-4F7C-A979-AC58A8428C68}"/>
              </a:ext>
            </a:extLst>
          </p:cNvPr>
          <p:cNvGrpSpPr/>
          <p:nvPr/>
        </p:nvGrpSpPr>
        <p:grpSpPr>
          <a:xfrm>
            <a:off x="1469090" y="2282001"/>
            <a:ext cx="6256739" cy="1291986"/>
            <a:chOff x="1222944" y="4414792"/>
            <a:chExt cx="6256739" cy="1291985"/>
          </a:xfrm>
          <a:solidFill>
            <a:schemeClr val="accent3"/>
          </a:solidFill>
        </p:grpSpPr>
        <p:sp>
          <p:nvSpPr>
            <p:cNvPr id="48" name="Block Arc 15">
              <a:extLst>
                <a:ext uri="{FF2B5EF4-FFF2-40B4-BE49-F238E27FC236}">
                  <a16:creationId xmlns:a16="http://schemas.microsoft.com/office/drawing/2014/main" id="{820C2A27-8B13-4B8F-9088-AF83A0857A29}"/>
                </a:ext>
              </a:extLst>
            </p:cNvPr>
            <p:cNvSpPr/>
            <p:nvPr/>
          </p:nvSpPr>
          <p:spPr>
            <a:xfrm rot="5400000" flipV="1">
              <a:off x="1222944" y="4698777"/>
              <a:ext cx="1008000" cy="1008000"/>
            </a:xfrm>
            <a:prstGeom prst="blockArc">
              <a:avLst>
                <a:gd name="adj1" fmla="val 10800000"/>
                <a:gd name="adj2" fmla="val 21546813"/>
                <a:gd name="adj3" fmla="val 22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49" name="그룹 88">
              <a:extLst>
                <a:ext uri="{FF2B5EF4-FFF2-40B4-BE49-F238E27FC236}">
                  <a16:creationId xmlns:a16="http://schemas.microsoft.com/office/drawing/2014/main" id="{140DEAB7-3494-4C71-80AF-EE05FD4C6701}"/>
                </a:ext>
              </a:extLst>
            </p:cNvPr>
            <p:cNvGrpSpPr/>
            <p:nvPr/>
          </p:nvGrpSpPr>
          <p:grpSpPr>
            <a:xfrm>
              <a:off x="1610894" y="4414792"/>
              <a:ext cx="5868789" cy="599644"/>
              <a:chOff x="1302685" y="4471958"/>
              <a:chExt cx="6420158" cy="655980"/>
            </a:xfrm>
            <a:grpFill/>
          </p:grpSpPr>
          <p:sp>
            <p:nvSpPr>
              <p:cNvPr id="50" name="Rounded Rectangle 17">
                <a:extLst>
                  <a:ext uri="{FF2B5EF4-FFF2-40B4-BE49-F238E27FC236}">
                    <a16:creationId xmlns:a16="http://schemas.microsoft.com/office/drawing/2014/main" id="{2FFB04BC-FCC7-4793-B1A1-ED433F81AFBA}"/>
                  </a:ext>
                </a:extLst>
              </p:cNvPr>
              <p:cNvSpPr/>
              <p:nvPr/>
            </p:nvSpPr>
            <p:spPr>
              <a:xfrm rot="5400000" flipV="1">
                <a:off x="4330634" y="1754812"/>
                <a:ext cx="245250" cy="630114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51" name="그룹 90">
                <a:extLst>
                  <a:ext uri="{FF2B5EF4-FFF2-40B4-BE49-F238E27FC236}">
                    <a16:creationId xmlns:a16="http://schemas.microsoft.com/office/drawing/2014/main" id="{F27006B7-FEC3-42EB-8FA5-56CB96D265E8}"/>
                  </a:ext>
                </a:extLst>
              </p:cNvPr>
              <p:cNvGrpSpPr/>
              <p:nvPr/>
            </p:nvGrpSpPr>
            <p:grpSpPr>
              <a:xfrm rot="10800000">
                <a:off x="7149450" y="4471958"/>
                <a:ext cx="573393" cy="655980"/>
                <a:chOff x="2988919" y="5712881"/>
                <a:chExt cx="573393" cy="655980"/>
              </a:xfrm>
              <a:grpFill/>
            </p:grpSpPr>
            <p:sp>
              <p:nvSpPr>
                <p:cNvPr id="52" name="Rounded Rectangle 12">
                  <a:extLst>
                    <a:ext uri="{FF2B5EF4-FFF2-40B4-BE49-F238E27FC236}">
                      <a16:creationId xmlns:a16="http://schemas.microsoft.com/office/drawing/2014/main" id="{5CEC4FD2-FC73-43A2-A2C5-B43C55E58F04}"/>
                    </a:ext>
                  </a:extLst>
                </p:cNvPr>
                <p:cNvSpPr/>
                <p:nvPr/>
              </p:nvSpPr>
              <p:spPr>
                <a:xfrm rot="2700000" flipV="1">
                  <a:off x="3188309" y="5513491"/>
                  <a:ext cx="174614" cy="573393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53" name="Rounded Rectangle 13">
                  <a:extLst>
                    <a:ext uri="{FF2B5EF4-FFF2-40B4-BE49-F238E27FC236}">
                      <a16:creationId xmlns:a16="http://schemas.microsoft.com/office/drawing/2014/main" id="{1E0AF897-4B02-4FDD-9843-220D7EC99109}"/>
                    </a:ext>
                  </a:extLst>
                </p:cNvPr>
                <p:cNvSpPr/>
                <p:nvPr/>
              </p:nvSpPr>
              <p:spPr>
                <a:xfrm rot="8100000" flipV="1">
                  <a:off x="3188307" y="5795471"/>
                  <a:ext cx="174614" cy="57339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</p:grpSp>
      <p:grpSp>
        <p:nvGrpSpPr>
          <p:cNvPr id="54" name="그룹 93">
            <a:extLst>
              <a:ext uri="{FF2B5EF4-FFF2-40B4-BE49-F238E27FC236}">
                <a16:creationId xmlns:a16="http://schemas.microsoft.com/office/drawing/2014/main" id="{A8A74AE9-67CD-4B0C-9D8B-C1B4229BB459}"/>
              </a:ext>
            </a:extLst>
          </p:cNvPr>
          <p:cNvGrpSpPr/>
          <p:nvPr/>
        </p:nvGrpSpPr>
        <p:grpSpPr>
          <a:xfrm flipH="1">
            <a:off x="1785780" y="3043583"/>
            <a:ext cx="6991680" cy="1291986"/>
            <a:chOff x="488003" y="4414792"/>
            <a:chExt cx="6991680" cy="1291985"/>
          </a:xfrm>
          <a:solidFill>
            <a:schemeClr val="accent2"/>
          </a:solidFill>
        </p:grpSpPr>
        <p:sp>
          <p:nvSpPr>
            <p:cNvPr id="55" name="Block Arc 15">
              <a:extLst>
                <a:ext uri="{FF2B5EF4-FFF2-40B4-BE49-F238E27FC236}">
                  <a16:creationId xmlns:a16="http://schemas.microsoft.com/office/drawing/2014/main" id="{278605F0-3A12-4831-BC3B-DE1DF572F941}"/>
                </a:ext>
              </a:extLst>
            </p:cNvPr>
            <p:cNvSpPr/>
            <p:nvPr/>
          </p:nvSpPr>
          <p:spPr>
            <a:xfrm rot="5400000" flipV="1">
              <a:off x="488003" y="4698777"/>
              <a:ext cx="1008000" cy="1008000"/>
            </a:xfrm>
            <a:prstGeom prst="blockArc">
              <a:avLst>
                <a:gd name="adj1" fmla="val 10800000"/>
                <a:gd name="adj2" fmla="val 21546813"/>
                <a:gd name="adj3" fmla="val 22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56" name="그룹 95">
              <a:extLst>
                <a:ext uri="{FF2B5EF4-FFF2-40B4-BE49-F238E27FC236}">
                  <a16:creationId xmlns:a16="http://schemas.microsoft.com/office/drawing/2014/main" id="{CB6ACFAF-C84E-47B4-9C05-A111D23CEB0B}"/>
                </a:ext>
              </a:extLst>
            </p:cNvPr>
            <p:cNvGrpSpPr/>
            <p:nvPr/>
          </p:nvGrpSpPr>
          <p:grpSpPr>
            <a:xfrm>
              <a:off x="890894" y="4414792"/>
              <a:ext cx="6588789" cy="599644"/>
              <a:chOff x="515045" y="4471958"/>
              <a:chExt cx="7207798" cy="655980"/>
            </a:xfrm>
            <a:grpFill/>
          </p:grpSpPr>
          <p:sp>
            <p:nvSpPr>
              <p:cNvPr id="57" name="Rounded Rectangle 17">
                <a:extLst>
                  <a:ext uri="{FF2B5EF4-FFF2-40B4-BE49-F238E27FC236}">
                    <a16:creationId xmlns:a16="http://schemas.microsoft.com/office/drawing/2014/main" id="{D30D634D-D910-4FE2-BB17-ED38CB4B85BE}"/>
                  </a:ext>
                </a:extLst>
              </p:cNvPr>
              <p:cNvSpPr/>
              <p:nvPr/>
            </p:nvSpPr>
            <p:spPr>
              <a:xfrm rot="5400000" flipV="1">
                <a:off x="3936814" y="1360992"/>
                <a:ext cx="245250" cy="708878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58" name="그룹 97">
                <a:extLst>
                  <a:ext uri="{FF2B5EF4-FFF2-40B4-BE49-F238E27FC236}">
                    <a16:creationId xmlns:a16="http://schemas.microsoft.com/office/drawing/2014/main" id="{E39BE8F4-7BA3-4759-9FEA-44067BA2C187}"/>
                  </a:ext>
                </a:extLst>
              </p:cNvPr>
              <p:cNvGrpSpPr/>
              <p:nvPr/>
            </p:nvGrpSpPr>
            <p:grpSpPr>
              <a:xfrm rot="10800000">
                <a:off x="7149450" y="4471958"/>
                <a:ext cx="573393" cy="655980"/>
                <a:chOff x="2988919" y="5712881"/>
                <a:chExt cx="573393" cy="655980"/>
              </a:xfrm>
              <a:grpFill/>
            </p:grpSpPr>
            <p:sp>
              <p:nvSpPr>
                <p:cNvPr id="59" name="Rounded Rectangle 12">
                  <a:extLst>
                    <a:ext uri="{FF2B5EF4-FFF2-40B4-BE49-F238E27FC236}">
                      <a16:creationId xmlns:a16="http://schemas.microsoft.com/office/drawing/2014/main" id="{A79157CD-4A89-4403-99A0-00F92B67C32F}"/>
                    </a:ext>
                  </a:extLst>
                </p:cNvPr>
                <p:cNvSpPr/>
                <p:nvPr/>
              </p:nvSpPr>
              <p:spPr>
                <a:xfrm rot="2700000" flipV="1">
                  <a:off x="3188309" y="5513491"/>
                  <a:ext cx="174614" cy="573393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60" name="Rounded Rectangle 13">
                  <a:extLst>
                    <a:ext uri="{FF2B5EF4-FFF2-40B4-BE49-F238E27FC236}">
                      <a16:creationId xmlns:a16="http://schemas.microsoft.com/office/drawing/2014/main" id="{B3A07706-10EA-4989-BF48-3F605593EFF1}"/>
                    </a:ext>
                  </a:extLst>
                </p:cNvPr>
                <p:cNvSpPr/>
                <p:nvPr/>
              </p:nvSpPr>
              <p:spPr>
                <a:xfrm rot="8100000" flipV="1">
                  <a:off x="3188307" y="5795471"/>
                  <a:ext cx="174614" cy="57339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</p:grpSp>
      <p:grpSp>
        <p:nvGrpSpPr>
          <p:cNvPr id="61" name="그룹 100">
            <a:extLst>
              <a:ext uri="{FF2B5EF4-FFF2-40B4-BE49-F238E27FC236}">
                <a16:creationId xmlns:a16="http://schemas.microsoft.com/office/drawing/2014/main" id="{89A769BF-B1A1-4ABA-8BC5-06E243DB6BBB}"/>
              </a:ext>
            </a:extLst>
          </p:cNvPr>
          <p:cNvGrpSpPr/>
          <p:nvPr/>
        </p:nvGrpSpPr>
        <p:grpSpPr>
          <a:xfrm>
            <a:off x="2118241" y="3844986"/>
            <a:ext cx="6299469" cy="1291986"/>
            <a:chOff x="1180215" y="4414792"/>
            <a:chExt cx="6299468" cy="1291985"/>
          </a:xfrm>
          <a:solidFill>
            <a:schemeClr val="accent1"/>
          </a:solidFill>
        </p:grpSpPr>
        <p:sp>
          <p:nvSpPr>
            <p:cNvPr id="62" name="Block Arc 15">
              <a:extLst>
                <a:ext uri="{FF2B5EF4-FFF2-40B4-BE49-F238E27FC236}">
                  <a16:creationId xmlns:a16="http://schemas.microsoft.com/office/drawing/2014/main" id="{D0117D7B-BCD4-4C93-876D-FBFB18EF004C}"/>
                </a:ext>
              </a:extLst>
            </p:cNvPr>
            <p:cNvSpPr/>
            <p:nvPr/>
          </p:nvSpPr>
          <p:spPr>
            <a:xfrm rot="5400000" flipV="1">
              <a:off x="1180215" y="4698777"/>
              <a:ext cx="1008000" cy="1008000"/>
            </a:xfrm>
            <a:prstGeom prst="blockArc">
              <a:avLst>
                <a:gd name="adj1" fmla="val 10800000"/>
                <a:gd name="adj2" fmla="val 21546813"/>
                <a:gd name="adj3" fmla="val 22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63" name="그룹 102">
              <a:extLst>
                <a:ext uri="{FF2B5EF4-FFF2-40B4-BE49-F238E27FC236}">
                  <a16:creationId xmlns:a16="http://schemas.microsoft.com/office/drawing/2014/main" id="{2D3716D0-0A4C-454E-AFE3-048A625636A5}"/>
                </a:ext>
              </a:extLst>
            </p:cNvPr>
            <p:cNvGrpSpPr/>
            <p:nvPr/>
          </p:nvGrpSpPr>
          <p:grpSpPr>
            <a:xfrm>
              <a:off x="1610895" y="4414792"/>
              <a:ext cx="5868788" cy="599644"/>
              <a:chOff x="1302686" y="4471958"/>
              <a:chExt cx="6420157" cy="655980"/>
            </a:xfrm>
            <a:grpFill/>
          </p:grpSpPr>
          <p:sp>
            <p:nvSpPr>
              <p:cNvPr id="64" name="Rounded Rectangle 17">
                <a:extLst>
                  <a:ext uri="{FF2B5EF4-FFF2-40B4-BE49-F238E27FC236}">
                    <a16:creationId xmlns:a16="http://schemas.microsoft.com/office/drawing/2014/main" id="{2AEA68AA-5FE0-4C60-A34E-AE8E46C5F73F}"/>
                  </a:ext>
                </a:extLst>
              </p:cNvPr>
              <p:cNvSpPr/>
              <p:nvPr/>
            </p:nvSpPr>
            <p:spPr>
              <a:xfrm rot="5400000" flipV="1">
                <a:off x="4330635" y="1754810"/>
                <a:ext cx="245250" cy="630114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65" name="그룹 104">
                <a:extLst>
                  <a:ext uri="{FF2B5EF4-FFF2-40B4-BE49-F238E27FC236}">
                    <a16:creationId xmlns:a16="http://schemas.microsoft.com/office/drawing/2014/main" id="{3937F58F-593A-4C51-AA6A-55262EA5ADE6}"/>
                  </a:ext>
                </a:extLst>
              </p:cNvPr>
              <p:cNvGrpSpPr/>
              <p:nvPr/>
            </p:nvGrpSpPr>
            <p:grpSpPr>
              <a:xfrm rot="10800000">
                <a:off x="7149450" y="4471958"/>
                <a:ext cx="573393" cy="655980"/>
                <a:chOff x="2988919" y="5712881"/>
                <a:chExt cx="573393" cy="655980"/>
              </a:xfrm>
              <a:grpFill/>
            </p:grpSpPr>
            <p:sp>
              <p:nvSpPr>
                <p:cNvPr id="66" name="Rounded Rectangle 12">
                  <a:extLst>
                    <a:ext uri="{FF2B5EF4-FFF2-40B4-BE49-F238E27FC236}">
                      <a16:creationId xmlns:a16="http://schemas.microsoft.com/office/drawing/2014/main" id="{7950F7EF-71B5-401E-AE05-16D2869E0FED}"/>
                    </a:ext>
                  </a:extLst>
                </p:cNvPr>
                <p:cNvSpPr/>
                <p:nvPr/>
              </p:nvSpPr>
              <p:spPr>
                <a:xfrm rot="2700000" flipV="1">
                  <a:off x="3188309" y="5513491"/>
                  <a:ext cx="174614" cy="573393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67" name="Rounded Rectangle 13">
                  <a:extLst>
                    <a:ext uri="{FF2B5EF4-FFF2-40B4-BE49-F238E27FC236}">
                      <a16:creationId xmlns:a16="http://schemas.microsoft.com/office/drawing/2014/main" id="{0FEACCC1-822C-4E4E-BA62-8097A0380667}"/>
                    </a:ext>
                  </a:extLst>
                </p:cNvPr>
                <p:cNvSpPr/>
                <p:nvPr/>
              </p:nvSpPr>
              <p:spPr>
                <a:xfrm rot="8100000" flipV="1">
                  <a:off x="3188307" y="5795471"/>
                  <a:ext cx="174614" cy="57339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</p:grpSp>
      <p:grpSp>
        <p:nvGrpSpPr>
          <p:cNvPr id="68" name="그룹 21">
            <a:extLst>
              <a:ext uri="{FF2B5EF4-FFF2-40B4-BE49-F238E27FC236}">
                <a16:creationId xmlns:a16="http://schemas.microsoft.com/office/drawing/2014/main" id="{F7591401-B0F9-4CD0-BF2A-73CE0D1096FD}"/>
              </a:ext>
            </a:extLst>
          </p:cNvPr>
          <p:cNvGrpSpPr/>
          <p:nvPr/>
        </p:nvGrpSpPr>
        <p:grpSpPr>
          <a:xfrm>
            <a:off x="2598491" y="4746996"/>
            <a:ext cx="5107013" cy="524147"/>
            <a:chOff x="2977507" y="5502081"/>
            <a:chExt cx="5586808" cy="573390"/>
          </a:xfrm>
        </p:grpSpPr>
        <p:sp>
          <p:nvSpPr>
            <p:cNvPr id="69" name="Rounded Rectangle 10">
              <a:extLst>
                <a:ext uri="{FF2B5EF4-FFF2-40B4-BE49-F238E27FC236}">
                  <a16:creationId xmlns:a16="http://schemas.microsoft.com/office/drawing/2014/main" id="{42B67950-E372-41C4-B201-DA33373E618E}"/>
                </a:ext>
              </a:extLst>
            </p:cNvPr>
            <p:cNvSpPr/>
            <p:nvPr/>
          </p:nvSpPr>
          <p:spPr>
            <a:xfrm rot="16200000" flipV="1">
              <a:off x="5694466" y="3041553"/>
              <a:ext cx="245250" cy="5494448"/>
            </a:xfrm>
            <a:prstGeom prst="roundRect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grpSp>
          <p:nvGrpSpPr>
            <p:cNvPr id="70" name="그룹 16">
              <a:extLst>
                <a:ext uri="{FF2B5EF4-FFF2-40B4-BE49-F238E27FC236}">
                  <a16:creationId xmlns:a16="http://schemas.microsoft.com/office/drawing/2014/main" id="{3B236F7A-627A-4C7C-9F2E-313695D92DF3}"/>
                </a:ext>
              </a:extLst>
            </p:cNvPr>
            <p:cNvGrpSpPr/>
            <p:nvPr/>
          </p:nvGrpSpPr>
          <p:grpSpPr>
            <a:xfrm rot="18900000">
              <a:off x="2977507" y="5502081"/>
              <a:ext cx="573393" cy="573390"/>
              <a:chOff x="1855653" y="5956494"/>
              <a:chExt cx="573393" cy="573390"/>
            </a:xfrm>
          </p:grpSpPr>
          <p:sp>
            <p:nvSpPr>
              <p:cNvPr id="71" name="Rounded Rectangle 12">
                <a:extLst>
                  <a:ext uri="{FF2B5EF4-FFF2-40B4-BE49-F238E27FC236}">
                    <a16:creationId xmlns:a16="http://schemas.microsoft.com/office/drawing/2014/main" id="{37545020-E33C-4296-97E5-8D6CBFCB96C5}"/>
                  </a:ext>
                </a:extLst>
              </p:cNvPr>
              <p:cNvSpPr/>
              <p:nvPr/>
            </p:nvSpPr>
            <p:spPr>
              <a:xfrm rot="5400000" flipV="1">
                <a:off x="2055043" y="5757105"/>
                <a:ext cx="174614" cy="573393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2" name="Rounded Rectangle 13">
                <a:extLst>
                  <a:ext uri="{FF2B5EF4-FFF2-40B4-BE49-F238E27FC236}">
                    <a16:creationId xmlns:a16="http://schemas.microsoft.com/office/drawing/2014/main" id="{59D9C48E-CCD9-4140-ADB1-F8D4789B406A}"/>
                  </a:ext>
                </a:extLst>
              </p:cNvPr>
              <p:cNvSpPr/>
              <p:nvPr/>
            </p:nvSpPr>
            <p:spPr>
              <a:xfrm rot="10800000" flipV="1">
                <a:off x="1855653" y="5956494"/>
                <a:ext cx="174614" cy="573390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</p:grpSp>
      <p:grpSp>
        <p:nvGrpSpPr>
          <p:cNvPr id="73" name="그룹 14">
            <a:extLst>
              <a:ext uri="{FF2B5EF4-FFF2-40B4-BE49-F238E27FC236}">
                <a16:creationId xmlns:a16="http://schemas.microsoft.com/office/drawing/2014/main" id="{E5DAD1DD-7DDD-47BE-919E-D57B868EDBF5}"/>
              </a:ext>
            </a:extLst>
          </p:cNvPr>
          <p:cNvGrpSpPr/>
          <p:nvPr/>
        </p:nvGrpSpPr>
        <p:grpSpPr>
          <a:xfrm>
            <a:off x="6801188" y="4463288"/>
            <a:ext cx="3880982" cy="1112309"/>
            <a:chOff x="4592236" y="5223977"/>
            <a:chExt cx="4061372" cy="1164009"/>
          </a:xfrm>
        </p:grpSpPr>
        <p:sp>
          <p:nvSpPr>
            <p:cNvPr id="74" name="Parallelogram 73">
              <a:extLst>
                <a:ext uri="{FF2B5EF4-FFF2-40B4-BE49-F238E27FC236}">
                  <a16:creationId xmlns:a16="http://schemas.microsoft.com/office/drawing/2014/main" id="{47E9C0E5-7B77-4B00-92BE-7360CAB22B34}"/>
                </a:ext>
              </a:extLst>
            </p:cNvPr>
            <p:cNvSpPr/>
            <p:nvPr/>
          </p:nvSpPr>
          <p:spPr>
            <a:xfrm rot="10800000">
              <a:off x="7243669" y="5562867"/>
              <a:ext cx="1349259" cy="239345"/>
            </a:xfrm>
            <a:prstGeom prst="parallelogram">
              <a:avLst>
                <a:gd name="adj" fmla="val 192227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5" name="자유형: 도형 71">
              <a:extLst>
                <a:ext uri="{FF2B5EF4-FFF2-40B4-BE49-F238E27FC236}">
                  <a16:creationId xmlns:a16="http://schemas.microsoft.com/office/drawing/2014/main" id="{10E95BC1-8B3E-42CD-996A-445D1A93DF6E}"/>
                </a:ext>
              </a:extLst>
            </p:cNvPr>
            <p:cNvSpPr/>
            <p:nvPr/>
          </p:nvSpPr>
          <p:spPr>
            <a:xfrm>
              <a:off x="4592236" y="5770733"/>
              <a:ext cx="964161" cy="39601"/>
            </a:xfrm>
            <a:custGeom>
              <a:avLst/>
              <a:gdLst>
                <a:gd name="connsiteX0" fmla="*/ 108000 w 964161"/>
                <a:gd name="connsiteY0" fmla="*/ 1 h 39601"/>
                <a:gd name="connsiteX1" fmla="*/ 108000 w 964161"/>
                <a:gd name="connsiteY1" fmla="*/ 39601 h 39601"/>
                <a:gd name="connsiteX2" fmla="*/ 0 w 964161"/>
                <a:gd name="connsiteY2" fmla="*/ 19801 h 39601"/>
                <a:gd name="connsiteX3" fmla="*/ 108001 w 964161"/>
                <a:gd name="connsiteY3" fmla="*/ 0 h 39601"/>
                <a:gd name="connsiteX4" fmla="*/ 964161 w 964161"/>
                <a:gd name="connsiteY4" fmla="*/ 0 h 39601"/>
                <a:gd name="connsiteX5" fmla="*/ 964161 w 964161"/>
                <a:gd name="connsiteY5" fmla="*/ 39270 h 39601"/>
                <a:gd name="connsiteX6" fmla="*/ 108001 w 964161"/>
                <a:gd name="connsiteY6" fmla="*/ 39270 h 39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4161" h="39601">
                  <a:moveTo>
                    <a:pt x="108000" y="1"/>
                  </a:moveTo>
                  <a:lnTo>
                    <a:pt x="108000" y="39601"/>
                  </a:lnTo>
                  <a:lnTo>
                    <a:pt x="0" y="19801"/>
                  </a:lnTo>
                  <a:close/>
                  <a:moveTo>
                    <a:pt x="108001" y="0"/>
                  </a:moveTo>
                  <a:lnTo>
                    <a:pt x="964161" y="0"/>
                  </a:lnTo>
                  <a:lnTo>
                    <a:pt x="964161" y="39270"/>
                  </a:lnTo>
                  <a:lnTo>
                    <a:pt x="108001" y="3927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9293A2F0-6B41-4E2A-A838-97C7EF3D7D7F}"/>
                </a:ext>
              </a:extLst>
            </p:cNvPr>
            <p:cNvGrpSpPr/>
            <p:nvPr/>
          </p:nvGrpSpPr>
          <p:grpSpPr>
            <a:xfrm>
              <a:off x="5511627" y="5656147"/>
              <a:ext cx="2616689" cy="268441"/>
              <a:chOff x="1688158" y="3440846"/>
              <a:chExt cx="1659706" cy="379529"/>
            </a:xfrm>
          </p:grpSpPr>
          <p:sp>
            <p:nvSpPr>
              <p:cNvPr id="80" name="Trapezoid 33">
                <a:extLst>
                  <a:ext uri="{FF2B5EF4-FFF2-40B4-BE49-F238E27FC236}">
                    <a16:creationId xmlns:a16="http://schemas.microsoft.com/office/drawing/2014/main" id="{548DE5B4-8FCA-47F1-B85A-785E0D7D1B90}"/>
                  </a:ext>
                </a:extLst>
              </p:cNvPr>
              <p:cNvSpPr/>
              <p:nvPr/>
            </p:nvSpPr>
            <p:spPr>
              <a:xfrm rot="5400000" flipH="1">
                <a:off x="2653493" y="3090551"/>
                <a:ext cx="308621" cy="1080120"/>
              </a:xfrm>
              <a:custGeom>
                <a:avLst/>
                <a:gdLst/>
                <a:ahLst/>
                <a:cxnLst/>
                <a:rect l="l" t="t" r="r" b="b"/>
                <a:pathLst>
                  <a:path w="308621" h="1080120">
                    <a:moveTo>
                      <a:pt x="308621" y="1080120"/>
                    </a:moveTo>
                    <a:lnTo>
                      <a:pt x="232649" y="0"/>
                    </a:lnTo>
                    <a:lnTo>
                      <a:pt x="75972" y="0"/>
                    </a:lnTo>
                    <a:lnTo>
                      <a:pt x="0" y="108012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1" name="Chord 80">
                <a:extLst>
                  <a:ext uri="{FF2B5EF4-FFF2-40B4-BE49-F238E27FC236}">
                    <a16:creationId xmlns:a16="http://schemas.microsoft.com/office/drawing/2014/main" id="{F488695E-5BBE-4D6D-AAF4-00849AC86730}"/>
                  </a:ext>
                </a:extLst>
              </p:cNvPr>
              <p:cNvSpPr/>
              <p:nvPr/>
            </p:nvSpPr>
            <p:spPr>
              <a:xfrm>
                <a:off x="1688158" y="3454556"/>
                <a:ext cx="155575" cy="352111"/>
              </a:xfrm>
              <a:prstGeom prst="chord">
                <a:avLst>
                  <a:gd name="adj1" fmla="val 5391179"/>
                  <a:gd name="adj2" fmla="val 1620000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2" name="Trapezoid 37">
                <a:extLst>
                  <a:ext uri="{FF2B5EF4-FFF2-40B4-BE49-F238E27FC236}">
                    <a16:creationId xmlns:a16="http://schemas.microsoft.com/office/drawing/2014/main" id="{F3CB89C5-E61E-4A39-86E2-A0E1B1815A3B}"/>
                  </a:ext>
                </a:extLst>
              </p:cNvPr>
              <p:cNvSpPr/>
              <p:nvPr/>
            </p:nvSpPr>
            <p:spPr>
              <a:xfrm rot="5400000" flipH="1">
                <a:off x="1825951" y="3378583"/>
                <a:ext cx="379529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79529" h="504056">
                    <a:moveTo>
                      <a:pt x="379529" y="504056"/>
                    </a:moveTo>
                    <a:lnTo>
                      <a:pt x="344075" y="0"/>
                    </a:lnTo>
                    <a:lnTo>
                      <a:pt x="35454" y="0"/>
                    </a:lnTo>
                    <a:lnTo>
                      <a:pt x="0" y="50405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77" name="Parallelogram 76">
              <a:extLst>
                <a:ext uri="{FF2B5EF4-FFF2-40B4-BE49-F238E27FC236}">
                  <a16:creationId xmlns:a16="http://schemas.microsoft.com/office/drawing/2014/main" id="{7C1AED8D-0ACA-49D5-9D0A-08FC6BE0752B}"/>
                </a:ext>
              </a:extLst>
            </p:cNvPr>
            <p:cNvSpPr/>
            <p:nvPr/>
          </p:nvSpPr>
          <p:spPr>
            <a:xfrm rot="10680000" flipH="1">
              <a:off x="7253673" y="5854960"/>
              <a:ext cx="1195661" cy="533026"/>
            </a:xfrm>
            <a:prstGeom prst="parallelogram">
              <a:avLst>
                <a:gd name="adj" fmla="val 6226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8" name="Parallelogram 77">
              <a:extLst>
                <a:ext uri="{FF2B5EF4-FFF2-40B4-BE49-F238E27FC236}">
                  <a16:creationId xmlns:a16="http://schemas.microsoft.com/office/drawing/2014/main" id="{DDC7E950-7603-4E62-97A3-F594E5BEA24C}"/>
                </a:ext>
              </a:extLst>
            </p:cNvPr>
            <p:cNvSpPr/>
            <p:nvPr/>
          </p:nvSpPr>
          <p:spPr>
            <a:xfrm rot="10920000">
              <a:off x="7253673" y="5223977"/>
              <a:ext cx="1195661" cy="533026"/>
            </a:xfrm>
            <a:prstGeom prst="parallelogram">
              <a:avLst>
                <a:gd name="adj" fmla="val 6226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9" name="Parallelogram 78">
              <a:extLst>
                <a:ext uri="{FF2B5EF4-FFF2-40B4-BE49-F238E27FC236}">
                  <a16:creationId xmlns:a16="http://schemas.microsoft.com/office/drawing/2014/main" id="{030A22C1-08B8-4B27-B4DA-5A7BFCCA4A48}"/>
                </a:ext>
              </a:extLst>
            </p:cNvPr>
            <p:cNvSpPr/>
            <p:nvPr/>
          </p:nvSpPr>
          <p:spPr>
            <a:xfrm rot="10800000" flipH="1">
              <a:off x="7248499" y="5802213"/>
              <a:ext cx="1405109" cy="239345"/>
            </a:xfrm>
            <a:prstGeom prst="parallelogram">
              <a:avLst>
                <a:gd name="adj" fmla="val 2058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FB110502-CBEF-4289-B039-9C3E63229FB9}"/>
              </a:ext>
            </a:extLst>
          </p:cNvPr>
          <p:cNvSpPr txBox="1"/>
          <p:nvPr/>
        </p:nvSpPr>
        <p:spPr>
          <a:xfrm>
            <a:off x="2234856" y="2762749"/>
            <a:ext cx="43621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Staff and Student Training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48C8BEB-AF64-4887-BA3D-9A56D68DA5A1}"/>
              </a:ext>
            </a:extLst>
          </p:cNvPr>
          <p:cNvSpPr txBox="1"/>
          <p:nvPr/>
        </p:nvSpPr>
        <p:spPr>
          <a:xfrm>
            <a:off x="5661836" y="3574240"/>
            <a:ext cx="3555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Templates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67EBA42-78D9-4C33-84F5-1DBC58B273B7}"/>
              </a:ext>
            </a:extLst>
          </p:cNvPr>
          <p:cNvSpPr txBox="1"/>
          <p:nvPr/>
        </p:nvSpPr>
        <p:spPr>
          <a:xfrm>
            <a:off x="3159212" y="4328077"/>
            <a:ext cx="3555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Shift the culture</a:t>
            </a:r>
          </a:p>
        </p:txBody>
      </p:sp>
      <p:sp>
        <p:nvSpPr>
          <p:cNvPr id="86" name="Block Arc 31">
            <a:extLst>
              <a:ext uri="{FF2B5EF4-FFF2-40B4-BE49-F238E27FC236}">
                <a16:creationId xmlns:a16="http://schemas.microsoft.com/office/drawing/2014/main" id="{643991BF-2BB7-465C-A1C4-D697EC88E44E}"/>
              </a:ext>
            </a:extLst>
          </p:cNvPr>
          <p:cNvSpPr/>
          <p:nvPr/>
        </p:nvSpPr>
        <p:spPr>
          <a:xfrm rot="1746883">
            <a:off x="9439205" y="116181"/>
            <a:ext cx="823429" cy="981188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pic>
        <p:nvPicPr>
          <p:cNvPr id="88" name="Picture 87" descr="A picture containing drawing&#10;&#10;Description automatically generated">
            <a:extLst>
              <a:ext uri="{FF2B5EF4-FFF2-40B4-BE49-F238E27FC236}">
                <a16:creationId xmlns:a16="http://schemas.microsoft.com/office/drawing/2014/main" id="{C368BB24-FBC9-4743-86DB-4B58BA69F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6623">
            <a:off x="9653525" y="3696110"/>
            <a:ext cx="2290281" cy="494168"/>
          </a:xfrm>
          <a:prstGeom prst="rect">
            <a:avLst/>
          </a:prstGeom>
        </p:spPr>
      </p:pic>
      <p:pic>
        <p:nvPicPr>
          <p:cNvPr id="89" name="Picture 88" descr="A close up of a sign&#10;&#10;Description automatically generated">
            <a:extLst>
              <a:ext uri="{FF2B5EF4-FFF2-40B4-BE49-F238E27FC236}">
                <a16:creationId xmlns:a16="http://schemas.microsoft.com/office/drawing/2014/main" id="{AEE5B839-AC69-4228-9CE4-21A418B8CA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7461" y="5433905"/>
            <a:ext cx="2824297" cy="1412149"/>
          </a:xfrm>
          <a:prstGeom prst="rect">
            <a:avLst/>
          </a:prstGeom>
        </p:spPr>
      </p:pic>
      <p:pic>
        <p:nvPicPr>
          <p:cNvPr id="4" name="Picture 3" descr="A black sign with white text&#10;&#10;Description automatically generated">
            <a:extLst>
              <a:ext uri="{FF2B5EF4-FFF2-40B4-BE49-F238E27FC236}">
                <a16:creationId xmlns:a16="http://schemas.microsoft.com/office/drawing/2014/main" id="{F38CFA51-903D-42D1-A5B7-89908788F6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61421">
            <a:off x="10952040" y="4210381"/>
            <a:ext cx="775730" cy="775730"/>
          </a:xfrm>
          <a:prstGeom prst="rect">
            <a:avLst/>
          </a:prstGeom>
        </p:spPr>
      </p:pic>
      <p:pic>
        <p:nvPicPr>
          <p:cNvPr id="90" name="Picture 89" descr="A black sign with white text&#10;&#10;Description automatically generated">
            <a:extLst>
              <a:ext uri="{FF2B5EF4-FFF2-40B4-BE49-F238E27FC236}">
                <a16:creationId xmlns:a16="http://schemas.microsoft.com/office/drawing/2014/main" id="{108529FC-E4AE-4621-A0B1-A7D3F1AB0E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9097">
            <a:off x="10964165" y="4892639"/>
            <a:ext cx="775730" cy="775730"/>
          </a:xfrm>
          <a:prstGeom prst="rect">
            <a:avLst/>
          </a:prstGeom>
          <a:noFill/>
        </p:spPr>
      </p:pic>
      <p:sp>
        <p:nvSpPr>
          <p:cNvPr id="91" name="Rounded Rectangle 51">
            <a:extLst>
              <a:ext uri="{FF2B5EF4-FFF2-40B4-BE49-F238E27FC236}">
                <a16:creationId xmlns:a16="http://schemas.microsoft.com/office/drawing/2014/main" id="{216873B5-07DF-439D-BE35-BDA17BD490DD}"/>
              </a:ext>
            </a:extLst>
          </p:cNvPr>
          <p:cNvSpPr/>
          <p:nvPr/>
        </p:nvSpPr>
        <p:spPr>
          <a:xfrm rot="16200000" flipH="1">
            <a:off x="5648662" y="4413836"/>
            <a:ext cx="451594" cy="399633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pic>
        <p:nvPicPr>
          <p:cNvPr id="3" name="SLide3ef_2">
            <a:hlinkClick r:id="" action="ppaction://media"/>
            <a:extLst>
              <a:ext uri="{FF2B5EF4-FFF2-40B4-BE49-F238E27FC236}">
                <a16:creationId xmlns:a16="http://schemas.microsoft.com/office/drawing/2014/main" id="{F90CEE12-81DA-4908-A971-0898CC78C8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8950" y="59116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808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30" advTm="1030"/>
    </mc:Choice>
    <mc:Fallback xmlns="">
      <p:transition spd="med" advTm="10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0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C978ED5A-566B-4D57-9B2E-57E9F4D8E8AE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3" b="7913"/>
          <a:stretch>
            <a:fillRect/>
          </a:stretch>
        </p:blipFill>
        <p:spPr>
          <a:xfrm>
            <a:off x="1702061" y="2773851"/>
            <a:ext cx="4106790" cy="2589372"/>
          </a:xfrm>
          <a:effectLst>
            <a:softEdge rad="31750"/>
          </a:effec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1753" y="435641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Questions?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2379149-572C-40A3-A37D-0AEC9933A200}"/>
              </a:ext>
            </a:extLst>
          </p:cNvPr>
          <p:cNvGrpSpPr/>
          <p:nvPr/>
        </p:nvGrpSpPr>
        <p:grpSpPr>
          <a:xfrm rot="20328779" flipH="1">
            <a:off x="333148" y="1788067"/>
            <a:ext cx="3252050" cy="1379003"/>
            <a:chOff x="2855642" y="1729428"/>
            <a:chExt cx="6480725" cy="2748096"/>
          </a:xfrm>
        </p:grpSpPr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2CA60154-8119-47A9-AEC1-D9F4DC54063E}"/>
                </a:ext>
              </a:extLst>
            </p:cNvPr>
            <p:cNvSpPr/>
            <p:nvPr/>
          </p:nvSpPr>
          <p:spPr>
            <a:xfrm>
              <a:off x="4716696" y="2405690"/>
              <a:ext cx="2774385" cy="1882403"/>
            </a:xfrm>
            <a:custGeom>
              <a:avLst/>
              <a:gdLst/>
              <a:ahLst/>
              <a:cxnLst/>
              <a:rect l="l" t="t" r="r" b="b"/>
              <a:pathLst>
                <a:path w="2897024" h="2264776">
                  <a:moveTo>
                    <a:pt x="0" y="0"/>
                  </a:moveTo>
                  <a:lnTo>
                    <a:pt x="2897024" y="0"/>
                  </a:lnTo>
                  <a:lnTo>
                    <a:pt x="2897024" y="1891127"/>
                  </a:lnTo>
                  <a:cubicBezTo>
                    <a:pt x="2802822" y="1872712"/>
                    <a:pt x="2705549" y="1863893"/>
                    <a:pt x="2606215" y="1863893"/>
                  </a:cubicBezTo>
                  <a:cubicBezTo>
                    <a:pt x="2195568" y="1863893"/>
                    <a:pt x="1820122" y="2014603"/>
                    <a:pt x="1533076" y="2264776"/>
                  </a:cubicBezTo>
                  <a:cubicBezTo>
                    <a:pt x="1247202" y="2014157"/>
                    <a:pt x="872259" y="1863893"/>
                    <a:pt x="462219" y="1863893"/>
                  </a:cubicBezTo>
                  <a:cubicBezTo>
                    <a:pt x="301614" y="1863893"/>
                    <a:pt x="146393" y="1886946"/>
                    <a:pt x="0" y="193100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Rectangle 5">
              <a:extLst>
                <a:ext uri="{FF2B5EF4-FFF2-40B4-BE49-F238E27FC236}">
                  <a16:creationId xmlns:a16="http://schemas.microsoft.com/office/drawing/2014/main" id="{33633848-575C-4649-B608-ADBE6156C904}"/>
                </a:ext>
              </a:extLst>
            </p:cNvPr>
            <p:cNvSpPr/>
            <p:nvPr/>
          </p:nvSpPr>
          <p:spPr>
            <a:xfrm>
              <a:off x="4716696" y="2771860"/>
              <a:ext cx="2774385" cy="905985"/>
            </a:xfrm>
            <a:custGeom>
              <a:avLst/>
              <a:gdLst/>
              <a:ahLst/>
              <a:cxnLst/>
              <a:rect l="l" t="t" r="r" b="b"/>
              <a:pathLst>
                <a:path w="648072" h="243840">
                  <a:moveTo>
                    <a:pt x="0" y="0"/>
                  </a:moveTo>
                  <a:lnTo>
                    <a:pt x="648072" y="0"/>
                  </a:lnTo>
                  <a:lnTo>
                    <a:pt x="648072" y="146327"/>
                  </a:lnTo>
                  <a:lnTo>
                    <a:pt x="359596" y="243840"/>
                  </a:lnTo>
                  <a:lnTo>
                    <a:pt x="0" y="128585"/>
                  </a:ln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Freeform 22">
              <a:extLst>
                <a:ext uri="{FF2B5EF4-FFF2-40B4-BE49-F238E27FC236}">
                  <a16:creationId xmlns:a16="http://schemas.microsoft.com/office/drawing/2014/main" id="{7D5AD825-C6ED-412E-9AD8-1752352C7F2B}"/>
                </a:ext>
              </a:extLst>
            </p:cNvPr>
            <p:cNvSpPr/>
            <p:nvPr/>
          </p:nvSpPr>
          <p:spPr>
            <a:xfrm>
              <a:off x="2855642" y="1729428"/>
              <a:ext cx="6480725" cy="1657211"/>
            </a:xfrm>
            <a:custGeom>
              <a:avLst/>
              <a:gdLst>
                <a:gd name="connsiteX0" fmla="*/ 762000 w 1513840"/>
                <a:gd name="connsiteY0" fmla="*/ 0 h 487680"/>
                <a:gd name="connsiteX1" fmla="*/ 0 w 1513840"/>
                <a:gd name="connsiteY1" fmla="*/ 233680 h 487680"/>
                <a:gd name="connsiteX2" fmla="*/ 792480 w 1513840"/>
                <a:gd name="connsiteY2" fmla="*/ 487680 h 487680"/>
                <a:gd name="connsiteX3" fmla="*/ 1513840 w 1513840"/>
                <a:gd name="connsiteY3" fmla="*/ 243840 h 487680"/>
                <a:gd name="connsiteX4" fmla="*/ 762000 w 1513840"/>
                <a:gd name="connsiteY4" fmla="*/ 0 h 487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3840" h="487680">
                  <a:moveTo>
                    <a:pt x="762000" y="0"/>
                  </a:moveTo>
                  <a:lnTo>
                    <a:pt x="0" y="233680"/>
                  </a:lnTo>
                  <a:lnTo>
                    <a:pt x="792480" y="487680"/>
                  </a:lnTo>
                  <a:lnTo>
                    <a:pt x="1513840" y="243840"/>
                  </a:lnTo>
                  <a:lnTo>
                    <a:pt x="76200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98041F7-EF12-4235-8F7A-E50660E91C07}"/>
                </a:ext>
              </a:extLst>
            </p:cNvPr>
            <p:cNvCxnSpPr/>
            <p:nvPr/>
          </p:nvCxnSpPr>
          <p:spPr>
            <a:xfrm>
              <a:off x="6204740" y="2292443"/>
              <a:ext cx="1693282" cy="569542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E46E61B-F685-4DCF-BA97-2A3C4F3EC31D}"/>
                </a:ext>
              </a:extLst>
            </p:cNvPr>
            <p:cNvCxnSpPr>
              <a:cxnSpLocks/>
            </p:cNvCxnSpPr>
            <p:nvPr/>
          </p:nvCxnSpPr>
          <p:spPr>
            <a:xfrm rot="20328779">
              <a:off x="8042336" y="2813373"/>
              <a:ext cx="2503" cy="872324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C374473E-5B80-4901-8656-6860ABE6150C}"/>
                </a:ext>
              </a:extLst>
            </p:cNvPr>
            <p:cNvSpPr/>
            <p:nvPr/>
          </p:nvSpPr>
          <p:spPr>
            <a:xfrm rot="20328779">
              <a:off x="8108405" y="3624285"/>
              <a:ext cx="491605" cy="853239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6173891-AF67-48A5-8CF7-5BFB9BE6A454}"/>
                </a:ext>
              </a:extLst>
            </p:cNvPr>
            <p:cNvSpPr/>
            <p:nvPr/>
          </p:nvSpPr>
          <p:spPr>
            <a:xfrm>
              <a:off x="8106546" y="3611027"/>
              <a:ext cx="251999" cy="25199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589F4E6-3ACE-48F5-B0D3-8ACDDD105756}"/>
              </a:ext>
            </a:extLst>
          </p:cNvPr>
          <p:cNvSpPr txBox="1"/>
          <p:nvPr/>
        </p:nvSpPr>
        <p:spPr>
          <a:xfrm>
            <a:off x="8101028" y="5712509"/>
            <a:ext cx="457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Contact: </a:t>
            </a:r>
            <a:r>
              <a:rPr lang="en-IE" dirty="0">
                <a:hlinkClick r:id="rId6"/>
              </a:rPr>
              <a:t>Lydia.Devenney@lyit.ie</a:t>
            </a:r>
            <a:r>
              <a:rPr lang="en-IE" dirty="0"/>
              <a:t> or </a:t>
            </a:r>
            <a:r>
              <a:rPr lang="en-IE" dirty="0">
                <a:hlinkClick r:id="rId7"/>
              </a:rPr>
              <a:t>Joe.English@lyit.ie</a:t>
            </a:r>
            <a:r>
              <a:rPr lang="en-IE" dirty="0"/>
              <a:t> </a:t>
            </a:r>
          </a:p>
          <a:p>
            <a:r>
              <a:rPr lang="en-IE" dirty="0"/>
              <a:t>Telephone: 0833686583</a:t>
            </a:r>
          </a:p>
        </p:txBody>
      </p:sp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7ABE8B53-B52C-49CB-9F41-7936DB4E19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0242" y="4068537"/>
            <a:ext cx="2713572" cy="1643972"/>
          </a:xfrm>
          <a:prstGeom prst="rect">
            <a:avLst/>
          </a:prstGeom>
        </p:spPr>
      </p:pic>
      <p:pic>
        <p:nvPicPr>
          <p:cNvPr id="21" name="Picture 20" descr="A close up of a sign&#10;&#10;Description automatically generated">
            <a:extLst>
              <a:ext uri="{FF2B5EF4-FFF2-40B4-BE49-F238E27FC236}">
                <a16:creationId xmlns:a16="http://schemas.microsoft.com/office/drawing/2014/main" id="{D2F21F7D-CEBD-446C-9F58-EF8F87E372D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9517" y="2691391"/>
            <a:ext cx="2824297" cy="141214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F22C34A-2256-4AE2-9D5C-8C66B917C479}"/>
              </a:ext>
            </a:extLst>
          </p:cNvPr>
          <p:cNvSpPr/>
          <p:nvPr/>
        </p:nvSpPr>
        <p:spPr>
          <a:xfrm>
            <a:off x="6848327" y="1967881"/>
            <a:ext cx="5432278" cy="64633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The UNLOCK project</a:t>
            </a:r>
          </a:p>
        </p:txBody>
      </p:sp>
      <p:pic>
        <p:nvPicPr>
          <p:cNvPr id="7" name="Slide4_1">
            <a:hlinkClick r:id="" action="ppaction://media"/>
            <a:extLst>
              <a:ext uri="{FF2B5EF4-FFF2-40B4-BE49-F238E27FC236}">
                <a16:creationId xmlns:a16="http://schemas.microsoft.com/office/drawing/2014/main" id="{FDF76E57-DE79-415A-8526-DDD271427B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14598" y="59754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918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65FBB01B428EF49A84FDC577F90C75E" ma:contentTypeVersion="13" ma:contentTypeDescription="Create a new document." ma:contentTypeScope="" ma:versionID="5238dc26409dc264e299d3b5a7ba6e9b">
  <xsd:schema xmlns:xsd="http://www.w3.org/2001/XMLSchema" xmlns:xs="http://www.w3.org/2001/XMLSchema" xmlns:p="http://schemas.microsoft.com/office/2006/metadata/properties" xmlns:ns3="6bff8d09-12d8-4eed-a359-84f43e44acf2" xmlns:ns4="bfbae704-94bd-4981-8922-d4ae4160b92e" targetNamespace="http://schemas.microsoft.com/office/2006/metadata/properties" ma:root="true" ma:fieldsID="c9dde055af753ae1eb4a07a1a6c02c2e" ns3:_="" ns4:_="">
    <xsd:import namespace="6bff8d09-12d8-4eed-a359-84f43e44acf2"/>
    <xsd:import namespace="bfbae704-94bd-4981-8922-d4ae4160b92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ff8d09-12d8-4eed-a359-84f43e44ac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bae704-94bd-4981-8922-d4ae4160b92e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F86804D-440E-4F5F-8FB5-FA0ADC442EA5}">
  <ds:schemaRefs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bfbae704-94bd-4981-8922-d4ae4160b92e"/>
    <ds:schemaRef ds:uri="http://purl.org/dc/elements/1.1/"/>
    <ds:schemaRef ds:uri="http://www.w3.org/XML/1998/namespace"/>
    <ds:schemaRef ds:uri="http://purl.org/dc/dcmitype/"/>
    <ds:schemaRef ds:uri="http://schemas.openxmlformats.org/package/2006/metadata/core-properties"/>
    <ds:schemaRef ds:uri="6bff8d09-12d8-4eed-a359-84f43e44acf2"/>
  </ds:schemaRefs>
</ds:datastoreItem>
</file>

<file path=customXml/itemProps2.xml><?xml version="1.0" encoding="utf-8"?>
<ds:datastoreItem xmlns:ds="http://schemas.openxmlformats.org/officeDocument/2006/customXml" ds:itemID="{F54D2ADE-8748-4AAD-A4DB-5CEA74FB30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ff8d09-12d8-4eed-a359-84f43e44acf2"/>
    <ds:schemaRef ds:uri="bfbae704-94bd-4981-8922-d4ae4160b92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1CE9024-1A5E-4732-B68A-105B158BD93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581</TotalTime>
  <Words>280</Words>
  <Application>Microsoft Office PowerPoint</Application>
  <PresentationFormat>Widescreen</PresentationFormat>
  <Paragraphs>31</Paragraphs>
  <Slides>4</Slides>
  <Notes>1</Notes>
  <HiddenSlides>0</HiddenSlides>
  <MMClips>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1_Office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Key impacts from StudentSurvey.ie</dc:title>
  <dc:creator>English Joe</dc:creator>
  <cp:lastModifiedBy>Lydia Devenney</cp:lastModifiedBy>
  <cp:revision>30</cp:revision>
  <dcterms:created xsi:type="dcterms:W3CDTF">2020-05-19T14:57:06Z</dcterms:created>
  <dcterms:modified xsi:type="dcterms:W3CDTF">2020-05-27T11:56:54Z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0x010100265FBB01B428EF49A84FDC577F90C75E</vt:lpwstr>
  </property>
</Properties>
</file>