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sldIdLst>
    <p:sldId id="263" r:id="rId3"/>
    <p:sldId id="259" r:id="rId4"/>
    <p:sldId id="265" r:id="rId5"/>
    <p:sldId id="26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01" autoAdjust="0"/>
    <p:restoredTop sz="48358" autoAdjust="0"/>
  </p:normalViewPr>
  <p:slideViewPr>
    <p:cSldViewPr snapToGrid="0">
      <p:cViewPr varScale="1">
        <p:scale>
          <a:sx n="35" d="100"/>
          <a:sy n="35" d="100"/>
        </p:scale>
        <p:origin x="1918" y="3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818A6C-C7EE-48E1-B9C3-3B27F173AB01}" type="doc">
      <dgm:prSet loTypeId="urn:microsoft.com/office/officeart/2005/8/layout/vList3" loCatId="picture" qsTypeId="urn:microsoft.com/office/officeart/2005/8/quickstyle/simple1" qsCatId="simple" csTypeId="urn:microsoft.com/office/officeart/2005/8/colors/accent0_3" csCatId="mainScheme" phldr="1"/>
      <dgm:spPr/>
    </dgm:pt>
    <dgm:pt modelId="{4F99F1CB-7E17-4633-8C77-1F4B804344A1}">
      <dgm:prSet phldrT="[Text]"/>
      <dgm:spPr/>
      <dgm:t>
        <a:bodyPr/>
        <a:lstStyle/>
        <a:p>
          <a:pPr algn="ctr"/>
          <a:r>
            <a:rPr lang="en-US" dirty="0" smtClean="0"/>
            <a:t>Empower</a:t>
          </a:r>
          <a:endParaRPr lang="en-US" dirty="0"/>
        </a:p>
      </dgm:t>
    </dgm:pt>
    <dgm:pt modelId="{4A0E3D96-3569-4C17-B68C-33D306362691}" type="parTrans" cxnId="{C0A7CE6A-0275-442A-9538-8D096DE861A4}">
      <dgm:prSet/>
      <dgm:spPr/>
      <dgm:t>
        <a:bodyPr/>
        <a:lstStyle/>
        <a:p>
          <a:endParaRPr lang="en-US"/>
        </a:p>
      </dgm:t>
    </dgm:pt>
    <dgm:pt modelId="{75F29D09-5674-4450-A47F-DE479F6469B8}" type="sibTrans" cxnId="{C0A7CE6A-0275-442A-9538-8D096DE861A4}">
      <dgm:prSet/>
      <dgm:spPr/>
      <dgm:t>
        <a:bodyPr/>
        <a:lstStyle/>
        <a:p>
          <a:endParaRPr lang="en-US"/>
        </a:p>
      </dgm:t>
    </dgm:pt>
    <dgm:pt modelId="{1B3CF4A5-0DE6-4B29-965D-43CA9606237C}">
      <dgm:prSet phldrT="[Text]"/>
      <dgm:spPr/>
      <dgm:t>
        <a:bodyPr/>
        <a:lstStyle/>
        <a:p>
          <a:pPr algn="ctr"/>
          <a:r>
            <a:rPr lang="en-US" dirty="0" smtClean="0"/>
            <a:t>Foster a Culture</a:t>
          </a:r>
          <a:endParaRPr lang="en-US" dirty="0"/>
        </a:p>
      </dgm:t>
    </dgm:pt>
    <dgm:pt modelId="{8611D3A1-6495-4873-974C-1824C36615C4}" type="parTrans" cxnId="{D249598B-3020-46DE-A02A-66B8E6A5C7FD}">
      <dgm:prSet/>
      <dgm:spPr/>
      <dgm:t>
        <a:bodyPr/>
        <a:lstStyle/>
        <a:p>
          <a:endParaRPr lang="en-US"/>
        </a:p>
      </dgm:t>
    </dgm:pt>
    <dgm:pt modelId="{45DC5D0B-9F92-4F15-A1BF-C91CC9FB0C3A}" type="sibTrans" cxnId="{D249598B-3020-46DE-A02A-66B8E6A5C7FD}">
      <dgm:prSet/>
      <dgm:spPr/>
      <dgm:t>
        <a:bodyPr/>
        <a:lstStyle/>
        <a:p>
          <a:endParaRPr lang="en-US"/>
        </a:p>
      </dgm:t>
    </dgm:pt>
    <dgm:pt modelId="{1BD2EBF5-BDAB-47B6-A44F-841A9CA5EEF9}">
      <dgm:prSet phldrT="[Text]"/>
      <dgm:spPr/>
      <dgm:t>
        <a:bodyPr/>
        <a:lstStyle/>
        <a:p>
          <a:pPr algn="ctr"/>
          <a:r>
            <a:rPr lang="en-US" dirty="0" smtClean="0"/>
            <a:t>Closing the loop</a:t>
          </a:r>
          <a:endParaRPr lang="en-US" dirty="0"/>
        </a:p>
      </dgm:t>
    </dgm:pt>
    <dgm:pt modelId="{D1A4C6C6-EFBE-4788-A4E2-96594D3CF552}" type="parTrans" cxnId="{13BAAAB3-249A-4F29-B9FF-38749DEA5D70}">
      <dgm:prSet/>
      <dgm:spPr/>
      <dgm:t>
        <a:bodyPr/>
        <a:lstStyle/>
        <a:p>
          <a:endParaRPr lang="en-US"/>
        </a:p>
      </dgm:t>
    </dgm:pt>
    <dgm:pt modelId="{AFDFAD71-0C60-4B53-827C-DA3DEBD9376C}" type="sibTrans" cxnId="{13BAAAB3-249A-4F29-B9FF-38749DEA5D70}">
      <dgm:prSet/>
      <dgm:spPr/>
      <dgm:t>
        <a:bodyPr/>
        <a:lstStyle/>
        <a:p>
          <a:endParaRPr lang="en-US"/>
        </a:p>
      </dgm:t>
    </dgm:pt>
    <dgm:pt modelId="{8B137466-1F31-4197-A74C-2EFD31193734}" type="pres">
      <dgm:prSet presAssocID="{E0818A6C-C7EE-48E1-B9C3-3B27F173AB01}" presName="linearFlow" presStyleCnt="0">
        <dgm:presLayoutVars>
          <dgm:dir/>
          <dgm:resizeHandles val="exact"/>
        </dgm:presLayoutVars>
      </dgm:prSet>
      <dgm:spPr/>
    </dgm:pt>
    <dgm:pt modelId="{9AB3A8E8-0E27-4C8D-A330-9C411217B2DA}" type="pres">
      <dgm:prSet presAssocID="{4F99F1CB-7E17-4633-8C77-1F4B804344A1}" presName="composite" presStyleCnt="0"/>
      <dgm:spPr/>
    </dgm:pt>
    <dgm:pt modelId="{AC4F3B3D-FA6C-4471-BB0A-C10CA30B17A2}" type="pres">
      <dgm:prSet presAssocID="{4F99F1CB-7E17-4633-8C77-1F4B804344A1}" presName="imgShp" presStyleLbl="fgImgPlace1" presStyleIdx="0" presStyleCnt="3" custLinFactX="-20858" custLinFactNeighborX="-100000" custLinFactNeighborY="-4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757134B2-344B-4AB5-A9AE-479CB2349578}" type="pres">
      <dgm:prSet presAssocID="{4F99F1CB-7E17-4633-8C77-1F4B804344A1}" presName="txShp" presStyleLbl="node1" presStyleIdx="0" presStyleCnt="3" custScaleX="1126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A6E18-F943-4217-BD6C-A55E0032DDE8}" type="pres">
      <dgm:prSet presAssocID="{75F29D09-5674-4450-A47F-DE479F6469B8}" presName="spacing" presStyleCnt="0"/>
      <dgm:spPr/>
    </dgm:pt>
    <dgm:pt modelId="{E32020F1-9743-4C4E-9D45-274813D2ED4B}" type="pres">
      <dgm:prSet presAssocID="{1B3CF4A5-0DE6-4B29-965D-43CA9606237C}" presName="composite" presStyleCnt="0"/>
      <dgm:spPr/>
    </dgm:pt>
    <dgm:pt modelId="{099A37AC-C962-4777-805D-A74D6DACB5F0}" type="pres">
      <dgm:prSet presAssocID="{1B3CF4A5-0DE6-4B29-965D-43CA9606237C}" presName="imgShp" presStyleLbl="fgImgPlace1" presStyleIdx="1" presStyleCnt="3" custLinFactX="-18955" custLinFactNeighborX="-100000" custLinFactNeighborY="-311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097AA2E5-53AE-4D19-92B0-3FBD0D6F7A9F}" type="pres">
      <dgm:prSet presAssocID="{1B3CF4A5-0DE6-4B29-965D-43CA9606237C}" presName="txShp" presStyleLbl="node1" presStyleIdx="1" presStyleCnt="3" custScaleX="1115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27263C-EA9A-40AD-92F2-AF46306EDA53}" type="pres">
      <dgm:prSet presAssocID="{45DC5D0B-9F92-4F15-A1BF-C91CC9FB0C3A}" presName="spacing" presStyleCnt="0"/>
      <dgm:spPr/>
    </dgm:pt>
    <dgm:pt modelId="{A037E3D3-80AC-4518-999D-132998F2659C}" type="pres">
      <dgm:prSet presAssocID="{1BD2EBF5-BDAB-47B6-A44F-841A9CA5EEF9}" presName="composite" presStyleCnt="0"/>
      <dgm:spPr/>
    </dgm:pt>
    <dgm:pt modelId="{1F73B20D-C66C-4042-B57C-2C4C2007C23D}" type="pres">
      <dgm:prSet presAssocID="{1BD2EBF5-BDAB-47B6-A44F-841A9CA5EEF9}" presName="imgShp" presStyleLbl="fgImgPlace1" presStyleIdx="2" presStyleCnt="3" custLinFactX="-15363" custLinFactNeighborX="-100000" custLinFactNeighborY="-335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</dgm:pt>
    <dgm:pt modelId="{C5DD8E46-4230-42E2-8C01-56D2D48AF6AB}" type="pres">
      <dgm:prSet presAssocID="{1BD2EBF5-BDAB-47B6-A44F-841A9CA5EEF9}" presName="txShp" presStyleLbl="node1" presStyleIdx="2" presStyleCnt="3" custScaleX="1133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BAAAB3-249A-4F29-B9FF-38749DEA5D70}" srcId="{E0818A6C-C7EE-48E1-B9C3-3B27F173AB01}" destId="{1BD2EBF5-BDAB-47B6-A44F-841A9CA5EEF9}" srcOrd="2" destOrd="0" parTransId="{D1A4C6C6-EFBE-4788-A4E2-96594D3CF552}" sibTransId="{AFDFAD71-0C60-4B53-827C-DA3DEBD9376C}"/>
    <dgm:cxn modelId="{E439A529-6DB5-46E9-B074-67C26D3B3BF3}" type="presOf" srcId="{4F99F1CB-7E17-4633-8C77-1F4B804344A1}" destId="{757134B2-344B-4AB5-A9AE-479CB2349578}" srcOrd="0" destOrd="0" presId="urn:microsoft.com/office/officeart/2005/8/layout/vList3"/>
    <dgm:cxn modelId="{F11F05C7-67A3-4AE3-A70B-C03ACEDE70B4}" type="presOf" srcId="{E0818A6C-C7EE-48E1-B9C3-3B27F173AB01}" destId="{8B137466-1F31-4197-A74C-2EFD31193734}" srcOrd="0" destOrd="0" presId="urn:microsoft.com/office/officeart/2005/8/layout/vList3"/>
    <dgm:cxn modelId="{AE5E0AF1-6C75-4E63-BB90-18A4F760FF1D}" type="presOf" srcId="{1B3CF4A5-0DE6-4B29-965D-43CA9606237C}" destId="{097AA2E5-53AE-4D19-92B0-3FBD0D6F7A9F}" srcOrd="0" destOrd="0" presId="urn:microsoft.com/office/officeart/2005/8/layout/vList3"/>
    <dgm:cxn modelId="{C1C1AC9C-486D-47A5-BFE0-4B54887BC966}" type="presOf" srcId="{1BD2EBF5-BDAB-47B6-A44F-841A9CA5EEF9}" destId="{C5DD8E46-4230-42E2-8C01-56D2D48AF6AB}" srcOrd="0" destOrd="0" presId="urn:microsoft.com/office/officeart/2005/8/layout/vList3"/>
    <dgm:cxn modelId="{C0A7CE6A-0275-442A-9538-8D096DE861A4}" srcId="{E0818A6C-C7EE-48E1-B9C3-3B27F173AB01}" destId="{4F99F1CB-7E17-4633-8C77-1F4B804344A1}" srcOrd="0" destOrd="0" parTransId="{4A0E3D96-3569-4C17-B68C-33D306362691}" sibTransId="{75F29D09-5674-4450-A47F-DE479F6469B8}"/>
    <dgm:cxn modelId="{D249598B-3020-46DE-A02A-66B8E6A5C7FD}" srcId="{E0818A6C-C7EE-48E1-B9C3-3B27F173AB01}" destId="{1B3CF4A5-0DE6-4B29-965D-43CA9606237C}" srcOrd="1" destOrd="0" parTransId="{8611D3A1-6495-4873-974C-1824C36615C4}" sibTransId="{45DC5D0B-9F92-4F15-A1BF-C91CC9FB0C3A}"/>
    <dgm:cxn modelId="{6B2D87AD-A431-4108-AD88-104C64B8C968}" type="presParOf" srcId="{8B137466-1F31-4197-A74C-2EFD31193734}" destId="{9AB3A8E8-0E27-4C8D-A330-9C411217B2DA}" srcOrd="0" destOrd="0" presId="urn:microsoft.com/office/officeart/2005/8/layout/vList3"/>
    <dgm:cxn modelId="{4F5CAE6E-7E17-40EB-9DEE-9E1F5A831697}" type="presParOf" srcId="{9AB3A8E8-0E27-4C8D-A330-9C411217B2DA}" destId="{AC4F3B3D-FA6C-4471-BB0A-C10CA30B17A2}" srcOrd="0" destOrd="0" presId="urn:microsoft.com/office/officeart/2005/8/layout/vList3"/>
    <dgm:cxn modelId="{E8DD72BB-F6A4-4420-B52A-19D51B34977D}" type="presParOf" srcId="{9AB3A8E8-0E27-4C8D-A330-9C411217B2DA}" destId="{757134B2-344B-4AB5-A9AE-479CB2349578}" srcOrd="1" destOrd="0" presId="urn:microsoft.com/office/officeart/2005/8/layout/vList3"/>
    <dgm:cxn modelId="{64831C48-5CD6-48D7-8029-226EAF87AF17}" type="presParOf" srcId="{8B137466-1F31-4197-A74C-2EFD31193734}" destId="{C4DA6E18-F943-4217-BD6C-A55E0032DDE8}" srcOrd="1" destOrd="0" presId="urn:microsoft.com/office/officeart/2005/8/layout/vList3"/>
    <dgm:cxn modelId="{7271BEA2-F7D1-440B-B723-A28DB4B86603}" type="presParOf" srcId="{8B137466-1F31-4197-A74C-2EFD31193734}" destId="{E32020F1-9743-4C4E-9D45-274813D2ED4B}" srcOrd="2" destOrd="0" presId="urn:microsoft.com/office/officeart/2005/8/layout/vList3"/>
    <dgm:cxn modelId="{C3217A82-988A-4998-B72F-2CEEEBAAD653}" type="presParOf" srcId="{E32020F1-9743-4C4E-9D45-274813D2ED4B}" destId="{099A37AC-C962-4777-805D-A74D6DACB5F0}" srcOrd="0" destOrd="0" presId="urn:microsoft.com/office/officeart/2005/8/layout/vList3"/>
    <dgm:cxn modelId="{31EC887D-D440-4996-8878-A40EF8461E20}" type="presParOf" srcId="{E32020F1-9743-4C4E-9D45-274813D2ED4B}" destId="{097AA2E5-53AE-4D19-92B0-3FBD0D6F7A9F}" srcOrd="1" destOrd="0" presId="urn:microsoft.com/office/officeart/2005/8/layout/vList3"/>
    <dgm:cxn modelId="{EBEF4333-E888-461B-8599-401DB27BC94D}" type="presParOf" srcId="{8B137466-1F31-4197-A74C-2EFD31193734}" destId="{4827263C-EA9A-40AD-92F2-AF46306EDA53}" srcOrd="3" destOrd="0" presId="urn:microsoft.com/office/officeart/2005/8/layout/vList3"/>
    <dgm:cxn modelId="{2FBF20B7-ECBA-47A0-8471-6274A97CAB75}" type="presParOf" srcId="{8B137466-1F31-4197-A74C-2EFD31193734}" destId="{A037E3D3-80AC-4518-999D-132998F2659C}" srcOrd="4" destOrd="0" presId="urn:microsoft.com/office/officeart/2005/8/layout/vList3"/>
    <dgm:cxn modelId="{FC74604F-6E54-4B3A-855A-82348D11D6FC}" type="presParOf" srcId="{A037E3D3-80AC-4518-999D-132998F2659C}" destId="{1F73B20D-C66C-4042-B57C-2C4C2007C23D}" srcOrd="0" destOrd="0" presId="urn:microsoft.com/office/officeart/2005/8/layout/vList3"/>
    <dgm:cxn modelId="{37A3A175-411B-4A37-A028-2FDB393C7401}" type="presParOf" srcId="{A037E3D3-80AC-4518-999D-132998F2659C}" destId="{C5DD8E46-4230-42E2-8C01-56D2D48AF6A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134B2-344B-4AB5-A9AE-479CB2349578}">
      <dsp:nvSpPr>
        <dsp:cNvPr id="0" name=""/>
        <dsp:cNvSpPr/>
      </dsp:nvSpPr>
      <dsp:spPr>
        <a:xfrm rot="10800000">
          <a:off x="1409135" y="462"/>
          <a:ext cx="8208077" cy="105927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112" tIns="186690" rIns="348488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/>
            <a:t>Empower</a:t>
          </a:r>
          <a:endParaRPr lang="en-US" sz="4900" kern="1200" dirty="0"/>
        </a:p>
      </dsp:txBody>
      <dsp:txXfrm rot="10800000">
        <a:off x="1673954" y="462"/>
        <a:ext cx="7943258" cy="1059278"/>
      </dsp:txXfrm>
    </dsp:sp>
    <dsp:sp modelId="{AC4F3B3D-FA6C-4471-BB0A-C10CA30B17A2}">
      <dsp:nvSpPr>
        <dsp:cNvPr id="0" name=""/>
        <dsp:cNvSpPr/>
      </dsp:nvSpPr>
      <dsp:spPr>
        <a:xfrm>
          <a:off x="59973" y="0"/>
          <a:ext cx="1059278" cy="105927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AA2E5-53AE-4D19-92B0-3FBD0D6F7A9F}">
      <dsp:nvSpPr>
        <dsp:cNvPr id="0" name=""/>
        <dsp:cNvSpPr/>
      </dsp:nvSpPr>
      <dsp:spPr>
        <a:xfrm rot="10800000">
          <a:off x="1467993" y="1327736"/>
          <a:ext cx="8129599" cy="105927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112" tIns="186690" rIns="348488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/>
            <a:t>Foster a Culture</a:t>
          </a:r>
          <a:endParaRPr lang="en-US" sz="4900" kern="1200" dirty="0"/>
        </a:p>
      </dsp:txBody>
      <dsp:txXfrm rot="10800000">
        <a:off x="1732812" y="1327736"/>
        <a:ext cx="7864780" cy="1059278"/>
      </dsp:txXfrm>
    </dsp:sp>
    <dsp:sp modelId="{099A37AC-C962-4777-805D-A74D6DACB5F0}">
      <dsp:nvSpPr>
        <dsp:cNvPr id="0" name=""/>
        <dsp:cNvSpPr/>
      </dsp:nvSpPr>
      <dsp:spPr>
        <a:xfrm>
          <a:off x="99750" y="1294739"/>
          <a:ext cx="1059278" cy="105927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DD8E46-4230-42E2-8C01-56D2D48AF6AB}">
      <dsp:nvSpPr>
        <dsp:cNvPr id="0" name=""/>
        <dsp:cNvSpPr/>
      </dsp:nvSpPr>
      <dsp:spPr>
        <a:xfrm rot="10800000">
          <a:off x="1371262" y="2655010"/>
          <a:ext cx="8258573" cy="105927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112" tIns="186690" rIns="348488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/>
            <a:t>Closing the loop</a:t>
          </a:r>
          <a:endParaRPr lang="en-US" sz="4900" kern="1200" dirty="0"/>
        </a:p>
      </dsp:txBody>
      <dsp:txXfrm rot="10800000">
        <a:off x="1636081" y="2655010"/>
        <a:ext cx="7993754" cy="1059278"/>
      </dsp:txXfrm>
    </dsp:sp>
    <dsp:sp modelId="{1F73B20D-C66C-4042-B57C-2C4C2007C23D}">
      <dsp:nvSpPr>
        <dsp:cNvPr id="0" name=""/>
        <dsp:cNvSpPr/>
      </dsp:nvSpPr>
      <dsp:spPr>
        <a:xfrm>
          <a:off x="105556" y="2619471"/>
          <a:ext cx="1059278" cy="105927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A96CC-F571-4518-93E9-C73D06F77AA9}" type="datetimeFigureOut">
              <a:rPr lang="en-IE" smtClean="0"/>
              <a:t>25/05/2020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A316F-9A6E-4308-99EE-396048AAF0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9194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050" baseline="0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050" baseline="0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050" baseline="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B6CB5-604E-417B-82C3-E79557CFC364}" type="slidenum">
              <a:rPr kumimoji="0" lang="en-I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338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400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B6CB5-604E-417B-82C3-E79557CFC364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82330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B6CB5-604E-417B-82C3-E79557CFC364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836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B6CB5-604E-417B-82C3-E79557CFC364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0062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424" y="1556793"/>
            <a:ext cx="10363200" cy="1470025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541" y="3284984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52117" y="6356351"/>
            <a:ext cx="4430283" cy="365125"/>
          </a:xfrm>
        </p:spPr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62042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48399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7218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70306" y="1772014"/>
            <a:ext cx="9144000" cy="954332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0306" y="281842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90416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5832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6159" y="1833059"/>
            <a:ext cx="4324818" cy="36685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46138" y="1833059"/>
            <a:ext cx="4248910" cy="36685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809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sz="1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dirty="0" smtClean="0"/>
              <a:t>In partnership we achieve 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41437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8153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39" y="116632"/>
            <a:ext cx="11809312" cy="79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339" y="1052737"/>
            <a:ext cx="576064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022" y="1052737"/>
            <a:ext cx="5576821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2096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39" y="116632"/>
            <a:ext cx="11617291" cy="7920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1052736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3339" y="1772816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1597" y="1052736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1597" y="1772816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07465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3529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7809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52981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78504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237312"/>
            <a:ext cx="12192000" cy="620688"/>
          </a:xfrm>
          <a:prstGeom prst="rect">
            <a:avLst/>
          </a:prstGeom>
          <a:solidFill>
            <a:srgbClr val="1A3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3339" y="116632"/>
            <a:ext cx="109728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349" y="101458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8F2E9-68BB-470E-8470-0BE2B18F9359}" type="datetimeFigureOut">
              <a:rPr lang="en-IE" smtClean="0"/>
              <a:t>25/05/2020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4C229-13A8-4E05-B673-0FF28A5DDBE4}" type="slidenum">
              <a:rPr lang="en-IE" smtClean="0"/>
              <a:t>‹#›</a:t>
            </a:fld>
            <a:endParaRPr lang="en-IE" dirty="0"/>
          </a:p>
        </p:txBody>
      </p:sp>
      <p:sp>
        <p:nvSpPr>
          <p:cNvPr id="7" name="TextBox 6"/>
          <p:cNvSpPr txBox="1"/>
          <p:nvPr/>
        </p:nvSpPr>
        <p:spPr>
          <a:xfrm>
            <a:off x="7632171" y="6381328"/>
            <a:ext cx="4559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1800" b="1" dirty="0" smtClean="0">
                <a:solidFill>
                  <a:schemeClr val="bg1"/>
                </a:solidFill>
              </a:rPr>
              <a:t>Quality Promotion Office</a:t>
            </a:r>
            <a:endParaRPr lang="en-IE" sz="1800" b="1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620456" y="0"/>
            <a:ext cx="1579893" cy="118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1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rgbClr val="003F69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66159" y="365125"/>
            <a:ext cx="90288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6159" y="1825626"/>
            <a:ext cx="9028888" cy="3746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740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.PingFangSC-Regular" charset="-122"/>
        <a:buChar char="－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.PingFangSC-Regular" charset="-122"/>
        <a:buChar char="－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.PingFangSC-Regular" charset="-122"/>
        <a:buChar char="－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.PingFangSC-Regular" charset="-122"/>
        <a:buChar char="－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.PingFangSC-Regular" charset="-122"/>
        <a:buChar char="－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diagramLayout" Target="../diagrams/layout1.xml"/><Relationship Id="rId11" Type="http://schemas.openxmlformats.org/officeDocument/2006/relationships/image" Target="../media/image7.png"/><Relationship Id="rId5" Type="http://schemas.openxmlformats.org/officeDocument/2006/relationships/diagramData" Target="../diagrams/data1.xml"/><Relationship Id="rId10" Type="http://schemas.openxmlformats.org/officeDocument/2006/relationships/image" Target="../media/image6.gif"/><Relationship Id="rId4" Type="http://schemas.openxmlformats.org/officeDocument/2006/relationships/notesSlide" Target="../notesSlides/notesSlide1.xml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6.gif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0.jpeg"/><Relationship Id="rId5" Type="http://schemas.openxmlformats.org/officeDocument/2006/relationships/image" Target="../media/image6.gif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gif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mailto:president@dcusu.ie" TargetMode="External"/><Relationship Id="rId5" Type="http://schemas.openxmlformats.org/officeDocument/2006/relationships/hyperlink" Target="mailto:celine.Heffernan@dcu.ie" TargetMode="External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03089"/>
            <a:ext cx="10972800" cy="792088"/>
          </a:xfrm>
        </p:spPr>
        <p:txBody>
          <a:bodyPr>
            <a:noAutofit/>
          </a:bodyPr>
          <a:lstStyle/>
          <a:p>
            <a:pPr algn="ctr"/>
            <a:r>
              <a:rPr lang="en-IE" b="1" dirty="0" smtClean="0">
                <a:solidFill>
                  <a:srgbClr val="002060"/>
                </a:solidFill>
              </a:rPr>
              <a:t>Impacting the DCU Student Experience </a:t>
            </a:r>
            <a:br>
              <a:rPr lang="en-IE" b="1" dirty="0" smtClean="0">
                <a:solidFill>
                  <a:srgbClr val="002060"/>
                </a:solidFill>
              </a:rPr>
            </a:br>
            <a:r>
              <a:rPr lang="en-IE" b="1" dirty="0" smtClean="0">
                <a:solidFill>
                  <a:srgbClr val="002060"/>
                </a:solidFill>
              </a:rPr>
              <a:t>through Studentsurvey.ie</a:t>
            </a:r>
            <a:endParaRPr lang="en-IE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84709240"/>
              </p:ext>
            </p:extLst>
          </p:nvPr>
        </p:nvGraphicFramePr>
        <p:xfrm>
          <a:off x="491641" y="2247899"/>
          <a:ext cx="10957409" cy="3714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3" name="Picture 2" descr="DCU Students' Unio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3"/>
            <a:ext cx="2255116" cy="160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ntroduction Sli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37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2096"/>
    </mc:Choice>
    <mc:Fallback>
      <p:transition advTm="62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3339" y="1146412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  <a:p>
            <a:endParaRPr lang="en-IE" dirty="0" smtClean="0"/>
          </a:p>
          <a:p>
            <a:endParaRPr lang="en-IE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698461" y="403089"/>
            <a:ext cx="7498484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3F6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b="1" dirty="0" smtClean="0"/>
              <a:t>PROVIDING A SUPPORTIVE ENVIRONMENT</a:t>
            </a:r>
            <a:endParaRPr lang="en-IE" b="1" dirty="0"/>
          </a:p>
        </p:txBody>
      </p:sp>
      <p:pic>
        <p:nvPicPr>
          <p:cNvPr id="6" name="Picture 2" descr="DCU Students' Un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3"/>
            <a:ext cx="2255116" cy="160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409" y="1850446"/>
            <a:ext cx="5388409" cy="4040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3156" y="1850446"/>
            <a:ext cx="6064471" cy="4040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897638" y="1472840"/>
            <a:ext cx="24303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dirty="0" smtClean="0"/>
              <a:t>The U Student Centre</a:t>
            </a:r>
            <a:endParaRPr lang="en-IE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7593724" y="1481114"/>
            <a:ext cx="27286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dirty="0" smtClean="0"/>
              <a:t>Java – Social Space, SPD </a:t>
            </a:r>
            <a:endParaRPr lang="en-IE" sz="2000" dirty="0"/>
          </a:p>
        </p:txBody>
      </p:sp>
      <p:pic>
        <p:nvPicPr>
          <p:cNvPr id="7" name="Slide tw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64852" y="11257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4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"/>
    </mc:Choice>
    <mc:Fallback xmlns="">
      <p:transition spd="slow" advTm="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116" y="340703"/>
            <a:ext cx="7227782" cy="269236"/>
          </a:xfrm>
        </p:spPr>
        <p:txBody>
          <a:bodyPr>
            <a:normAutofit fontScale="90000"/>
          </a:bodyPr>
          <a:lstStyle/>
          <a:p>
            <a:pPr algn="ctr"/>
            <a:r>
              <a:rPr lang="en-IE" b="1" dirty="0" smtClean="0"/>
              <a:t>CHALLENGES &amp; LESSONS</a:t>
            </a:r>
            <a:endParaRPr lang="en-IE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3339" y="1146412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  <a:p>
            <a:endParaRPr lang="en-IE" dirty="0" smtClean="0"/>
          </a:p>
          <a:p>
            <a:endParaRPr lang="en-IE" dirty="0"/>
          </a:p>
        </p:txBody>
      </p:sp>
      <p:pic>
        <p:nvPicPr>
          <p:cNvPr id="6" name="Picture 2" descr="DCU Students' Un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3"/>
            <a:ext cx="2255116" cy="160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CL Knee Reconstruction - Evolution over time and where are we no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530" y="1490547"/>
            <a:ext cx="7093528" cy="453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4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8"/>
    </mc:Choice>
    <mc:Fallback xmlns="">
      <p:transition spd="slow" advTm="3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 smtClean="0"/>
              <a:t>Thank you for listening!</a:t>
            </a:r>
            <a:endParaRPr lang="en-IE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3339" y="1146412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  <a:p>
            <a:endParaRPr lang="en-IE" dirty="0" smtClean="0"/>
          </a:p>
          <a:p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143339" y="1753436"/>
            <a:ext cx="513834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E" sz="2800" dirty="0" smtClean="0"/>
          </a:p>
          <a:p>
            <a:pPr algn="ctr"/>
            <a:endParaRPr lang="en-IE" sz="2800" dirty="0"/>
          </a:p>
          <a:p>
            <a:pPr algn="ctr"/>
            <a:r>
              <a:rPr lang="en-IE" sz="2800" dirty="0" smtClean="0"/>
              <a:t>Ms Celine Heffernan</a:t>
            </a:r>
          </a:p>
          <a:p>
            <a:pPr algn="ctr"/>
            <a:r>
              <a:rPr lang="en-IE" sz="2800" dirty="0" smtClean="0"/>
              <a:t>DCU </a:t>
            </a:r>
            <a:r>
              <a:rPr lang="en-IE" sz="2800" dirty="0"/>
              <a:t>Quality Promotions </a:t>
            </a:r>
            <a:r>
              <a:rPr lang="en-IE" sz="2800" dirty="0" smtClean="0"/>
              <a:t>Officer</a:t>
            </a:r>
          </a:p>
          <a:p>
            <a:pPr algn="ctr"/>
            <a:r>
              <a:rPr lang="en-IE" sz="2800" dirty="0" smtClean="0"/>
              <a:t>E: </a:t>
            </a:r>
            <a:r>
              <a:rPr lang="en-IE" sz="2800" dirty="0" smtClean="0">
                <a:hlinkClick r:id="rId5"/>
              </a:rPr>
              <a:t>celine.Heffernan@dcu.ie</a:t>
            </a:r>
            <a:endParaRPr lang="en-IE" sz="2800" dirty="0" smtClean="0"/>
          </a:p>
          <a:p>
            <a:pPr algn="ctr"/>
            <a:r>
              <a:rPr lang="en-IE" sz="2800" dirty="0" smtClean="0"/>
              <a:t> </a:t>
            </a:r>
            <a:endParaRPr lang="en-IE" sz="2800" b="1" dirty="0"/>
          </a:p>
          <a:p>
            <a:pPr algn="ctr"/>
            <a:endParaRPr lang="en-IE" sz="2800" dirty="0" smtClean="0"/>
          </a:p>
          <a:p>
            <a:pPr algn="ctr"/>
            <a:endParaRPr lang="en-IE" sz="2800" dirty="0" smtClean="0"/>
          </a:p>
          <a:p>
            <a:pPr algn="ctr"/>
            <a:endParaRPr lang="en-IE" sz="2800" dirty="0" smtClean="0"/>
          </a:p>
          <a:p>
            <a:endParaRPr lang="en-IE" sz="2800" dirty="0"/>
          </a:p>
          <a:p>
            <a:endParaRPr lang="en-IE" sz="2800" dirty="0" smtClean="0"/>
          </a:p>
          <a:p>
            <a:endParaRPr lang="en-IE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632760" y="2643405"/>
            <a:ext cx="37941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/>
              <a:t>Ms. Christine </a:t>
            </a:r>
            <a:r>
              <a:rPr lang="en-IE" sz="2800" dirty="0" smtClean="0"/>
              <a:t>Farrell </a:t>
            </a:r>
            <a:endParaRPr lang="en-IE" sz="2800" dirty="0"/>
          </a:p>
          <a:p>
            <a:pPr algn="ctr"/>
            <a:r>
              <a:rPr lang="en-IE" sz="2800" dirty="0"/>
              <a:t>DCU SU President </a:t>
            </a:r>
          </a:p>
          <a:p>
            <a:pPr algn="ctr"/>
            <a:r>
              <a:rPr lang="en-IE" sz="2800" dirty="0"/>
              <a:t>E: </a:t>
            </a:r>
            <a:r>
              <a:rPr lang="en-IE" sz="2800" dirty="0">
                <a:hlinkClick r:id="rId6"/>
              </a:rPr>
              <a:t>president@dcusu.ie</a:t>
            </a:r>
            <a:endParaRPr lang="en-IE" sz="2800" dirty="0"/>
          </a:p>
          <a:p>
            <a:endParaRPr lang="en-IE" sz="2800" dirty="0"/>
          </a:p>
        </p:txBody>
      </p:sp>
      <p:pic>
        <p:nvPicPr>
          <p:cNvPr id="7" name="Picture 2" descr="DCU Students' Un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3"/>
            <a:ext cx="2255116" cy="160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01412" y="513414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2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8"/>
    </mc:Choice>
    <mc:Fallback xmlns="">
      <p:transition spd="slow" advTm="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QPO Powerpoint Template Sep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2283</TotalTime>
  <Words>59</Words>
  <Application>Microsoft Office PowerPoint</Application>
  <PresentationFormat>Widescreen</PresentationFormat>
  <Paragraphs>30</Paragraphs>
  <Slides>4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.PingFangSC-Regular</vt:lpstr>
      <vt:lpstr>Arial</vt:lpstr>
      <vt:lpstr>Calibri</vt:lpstr>
      <vt:lpstr>QPO Powerpoint Template Sep 2016</vt:lpstr>
      <vt:lpstr>2_Office Theme</vt:lpstr>
      <vt:lpstr>Impacting the DCU Student Experience  through Studentsurvey.ie</vt:lpstr>
      <vt:lpstr>PowerPoint Presentation</vt:lpstr>
      <vt:lpstr>CHALLENGES &amp; LESSONS</vt:lpstr>
      <vt:lpstr>Thank you for listening!</vt:lpstr>
    </vt:vector>
  </TitlesOfParts>
  <Company>DCU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Representation at DCU</dc:title>
  <dc:creator>Celine Heffernan</dc:creator>
  <cp:lastModifiedBy>Siobhan NicFhlannchadha</cp:lastModifiedBy>
  <cp:revision>177</cp:revision>
  <dcterms:created xsi:type="dcterms:W3CDTF">2020-05-18T15:27:13Z</dcterms:created>
  <dcterms:modified xsi:type="dcterms:W3CDTF">2020-05-25T14:45:54Z</dcterms:modified>
</cp:coreProperties>
</file>