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3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A59"/>
    <a:srgbClr val="63696F"/>
    <a:srgbClr val="EC607C"/>
    <a:srgbClr val="1BA1AE"/>
    <a:srgbClr val="EC600C"/>
    <a:srgbClr val="E455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92" d="100"/>
          <a:sy n="92" d="100"/>
        </p:scale>
        <p:origin x="544" y="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1F32C-0ABB-4145-A679-00AEBF00F52C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06A48-4EB9-2C41-9849-9FDB674E92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g"/><Relationship Id="rId5" Type="http://schemas.openxmlformats.org/officeDocument/2006/relationships/hyperlink" Target="https://www.dropbox.com/s/qc32eyrpx2ux1sm/052020%20Webinar%20v7_sml.mp4?dl=0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jpg"/><Relationship Id="rId5" Type="http://schemas.openxmlformats.org/officeDocument/2006/relationships/hyperlink" Target="https://www.dropbox.com/s/qc32eyrpx2ux1sm/052020%20Webinar%20v7_sml.mp4?dl=0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2940" y="1679198"/>
            <a:ext cx="5334384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Open sans"/>
                <a:cs typeface="Open sans"/>
              </a:rPr>
              <a:t>TU Dublin and Studentsurvey.ie</a:t>
            </a:r>
          </a:p>
          <a:p>
            <a:r>
              <a:rPr lang="en-US" sz="4000" b="1" dirty="0">
                <a:solidFill>
                  <a:schemeClr val="bg1"/>
                </a:solidFill>
                <a:latin typeface="Open sans"/>
                <a:cs typeface="Open sans"/>
              </a:rPr>
              <a:t>Impact and Results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2940" y="3848022"/>
            <a:ext cx="5758243" cy="49244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600" smtClean="0">
                <a:solidFill>
                  <a:srgbClr val="1BA1AE"/>
                </a:solidFill>
                <a:latin typeface="Open sans"/>
                <a:cs typeface="Open sans"/>
              </a:rPr>
              <a:t>Practitioner’s </a:t>
            </a:r>
            <a:r>
              <a:rPr lang="en-US" sz="2600" dirty="0">
                <a:solidFill>
                  <a:srgbClr val="1BA1AE"/>
                </a:solidFill>
                <a:latin typeface="Open sans"/>
                <a:cs typeface="Open sans"/>
              </a:rPr>
              <a:t>Forum 28</a:t>
            </a:r>
            <a:r>
              <a:rPr lang="en-US" sz="2600" baseline="30000" dirty="0">
                <a:solidFill>
                  <a:srgbClr val="1BA1AE"/>
                </a:solidFill>
                <a:latin typeface="Open sans"/>
                <a:cs typeface="Open sans"/>
              </a:rPr>
              <a:t>th</a:t>
            </a:r>
            <a:r>
              <a:rPr lang="en-US" sz="2600" dirty="0">
                <a:solidFill>
                  <a:srgbClr val="1BA1AE"/>
                </a:solidFill>
                <a:latin typeface="Open sans"/>
                <a:cs typeface="Open sans"/>
              </a:rPr>
              <a:t> of May 2020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95"/>
    </mc:Choice>
    <mc:Fallback xmlns="">
      <p:transition spd="slow" advTm="40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832" y="312306"/>
            <a:ext cx="596681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 dirty="0" smtClean="0">
                <a:solidFill>
                  <a:srgbClr val="063A59"/>
                </a:solidFill>
                <a:latin typeface="Open sans"/>
                <a:cs typeface="Open sans"/>
              </a:rPr>
              <a:t>TU Dublin</a:t>
            </a:r>
            <a:r>
              <a:rPr lang="en-US" sz="2000" b="1" smtClean="0">
                <a:solidFill>
                  <a:srgbClr val="063A59"/>
                </a:solidFill>
                <a:latin typeface="Open sans"/>
                <a:cs typeface="Open sans"/>
              </a:rPr>
              <a:t>: Data </a:t>
            </a:r>
            <a:endParaRPr lang="en-US" sz="2000" b="1" dirty="0">
              <a:solidFill>
                <a:srgbClr val="063A59"/>
              </a:solidFill>
              <a:latin typeface="Open sans"/>
              <a:cs typeface="Open 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9832" y="793750"/>
            <a:ext cx="88199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  <a:p>
            <a:r>
              <a:rPr lang="en-IE" dirty="0" smtClean="0"/>
              <a:t> 33% </a:t>
            </a:r>
            <a:r>
              <a:rPr lang="en-IE" dirty="0"/>
              <a:t>or 4785 </a:t>
            </a:r>
            <a:r>
              <a:rPr lang="en-IE" dirty="0" smtClean="0"/>
              <a:t>Students </a:t>
            </a:r>
          </a:p>
          <a:p>
            <a:r>
              <a:rPr lang="en-IE" dirty="0" smtClean="0"/>
              <a:t>What we want to do to increase the impact of the Survey:</a:t>
            </a:r>
          </a:p>
          <a:p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M</a:t>
            </a:r>
            <a:r>
              <a:rPr lang="en-IE" dirty="0" smtClean="0"/>
              <a:t>aintain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K</a:t>
            </a:r>
            <a:r>
              <a:rPr lang="en-IE" dirty="0" smtClean="0"/>
              <a:t>eep </a:t>
            </a:r>
            <a:r>
              <a:rPr lang="en-IE" dirty="0"/>
              <a:t>message </a:t>
            </a:r>
            <a:r>
              <a:rPr lang="en-IE" dirty="0" smtClean="0"/>
              <a:t>consistent </a:t>
            </a:r>
            <a:r>
              <a:rPr lang="en-IE" dirty="0"/>
              <a:t>across </a:t>
            </a:r>
            <a:r>
              <a:rPr lang="en-IE" dirty="0" smtClean="0"/>
              <a:t>TU Dublin's Campuses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Extend promotion over two semesters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Raise awareness of results and actions with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Allow Students to lead in the promotion of results</a:t>
            </a:r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pic>
        <p:nvPicPr>
          <p:cNvPr id="6" name="Picture 5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073" y="1360336"/>
            <a:ext cx="2673240" cy="1782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68"/>
    </mc:Choice>
    <mc:Fallback xmlns="">
      <p:transition spd="slow" advTm="34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932" y="242456"/>
            <a:ext cx="655736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 dirty="0">
                <a:solidFill>
                  <a:srgbClr val="063A59"/>
                </a:solidFill>
                <a:latin typeface="Open sans"/>
                <a:cs typeface="Open sans"/>
              </a:rPr>
              <a:t>TU Dublin </a:t>
            </a:r>
            <a:r>
              <a:rPr lang="en-US" sz="2000" b="1" dirty="0" smtClean="0">
                <a:solidFill>
                  <a:srgbClr val="063A59"/>
                </a:solidFill>
                <a:latin typeface="Open sans"/>
                <a:cs typeface="Open sans"/>
              </a:rPr>
              <a:t>Results and Impact Plans for 2020/21</a:t>
            </a:r>
            <a:endParaRPr lang="en-US" sz="2000" b="1" dirty="0">
              <a:solidFill>
                <a:srgbClr val="063A59"/>
              </a:solidFill>
              <a:latin typeface="Open sans"/>
              <a:cs typeface="Open sa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6598" y="752367"/>
            <a:ext cx="62357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/>
              <a:t>Focus on: </a:t>
            </a:r>
            <a:r>
              <a:rPr lang="en-IE" dirty="0" smtClean="0"/>
              <a:t>Specific IGTV/Instagram </a:t>
            </a:r>
            <a:r>
              <a:rPr lang="en-IE" dirty="0"/>
              <a:t>posts moving to year round </a:t>
            </a:r>
            <a:r>
              <a:rPr lang="en-IE" dirty="0" smtClean="0"/>
              <a:t>promotion in three Stages: Feb-March: September- October: November- January:</a:t>
            </a:r>
          </a:p>
          <a:p>
            <a:endParaRPr lang="en-IE" dirty="0" smtClean="0"/>
          </a:p>
          <a:p>
            <a:r>
              <a:rPr lang="en-IE" dirty="0" smtClean="0"/>
              <a:t>Why</a:t>
            </a:r>
            <a:r>
              <a:rPr lang="en-IE" dirty="0"/>
              <a:t>:  IGTV video’s worked very successfully in February and March  </a:t>
            </a:r>
            <a:r>
              <a:rPr lang="en-IE" dirty="0" smtClean="0"/>
              <a:t>promotions, there cheap and quick to produce, timely, focused on particular areas, such Health</a:t>
            </a:r>
            <a:r>
              <a:rPr lang="en-IE" dirty="0"/>
              <a:t> </a:t>
            </a:r>
            <a:r>
              <a:rPr lang="en-IE" dirty="0" smtClean="0"/>
              <a:t>and Assessment, don’t need to be polished, do need to be interesting and relevant.</a:t>
            </a:r>
          </a:p>
          <a:p>
            <a:endParaRPr lang="en-IE" dirty="0" smtClean="0"/>
          </a:p>
          <a:p>
            <a:r>
              <a:rPr lang="en-IE" dirty="0" smtClean="0"/>
              <a:t>How: three Groups of Video Clips</a:t>
            </a:r>
          </a:p>
          <a:p>
            <a:r>
              <a:rPr lang="en-IE" dirty="0" smtClean="0"/>
              <a:t>Stage 1: promotion (take the survey)</a:t>
            </a:r>
          </a:p>
          <a:p>
            <a:r>
              <a:rPr lang="en-IE" dirty="0" smtClean="0"/>
              <a:t>Stage 2: thank you here are the results </a:t>
            </a:r>
          </a:p>
          <a:p>
            <a:r>
              <a:rPr lang="en-IE" dirty="0" smtClean="0"/>
              <a:t>Stage 3: Student led video’s on universities actions</a:t>
            </a:r>
          </a:p>
          <a:p>
            <a:endParaRPr lang="en-IE" dirty="0" smtClean="0"/>
          </a:p>
          <a:p>
            <a:endParaRPr lang="en-IE" dirty="0"/>
          </a:p>
          <a:p>
            <a:endParaRPr lang="en-IE" dirty="0"/>
          </a:p>
          <a:p>
            <a:r>
              <a:rPr lang="en-IE" dirty="0" smtClean="0"/>
              <a:t> </a:t>
            </a:r>
            <a:endParaRPr lang="en-IE" dirty="0"/>
          </a:p>
          <a:p>
            <a:endParaRPr lang="en-IE" dirty="0"/>
          </a:p>
          <a:p>
            <a:endParaRPr lang="en-IE" dirty="0"/>
          </a:p>
          <a:p>
            <a:r>
              <a:rPr lang="en-IE" dirty="0"/>
              <a:t> 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E58E70E9-A748-41CA-BCDB-E8359C47A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579" y="642566"/>
            <a:ext cx="2286748" cy="56938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1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140"/>
    </mc:Choice>
    <mc:Fallback xmlns="">
      <p:transition spd="slow" advTm="95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832" y="312306"/>
            <a:ext cx="596681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 dirty="0" smtClean="0">
                <a:solidFill>
                  <a:srgbClr val="063A59"/>
                </a:solidFill>
                <a:latin typeface="Open sans"/>
                <a:cs typeface="Open sans"/>
              </a:rPr>
              <a:t>TU Dublin: Stage 2 Here’s one we made earlier! </a:t>
            </a:r>
            <a:endParaRPr lang="en-US" sz="2000" b="1" dirty="0">
              <a:solidFill>
                <a:srgbClr val="063A59"/>
              </a:solidFill>
              <a:latin typeface="Open sans"/>
              <a:cs typeface="Open 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9832" y="1393914"/>
            <a:ext cx="8662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hlinkClick r:id="rId5"/>
              </a:rPr>
              <a:t>https://</a:t>
            </a:r>
            <a:r>
              <a:rPr lang="en-IE" dirty="0" smtClean="0">
                <a:hlinkClick r:id="rId5"/>
              </a:rPr>
              <a:t>www.dropbox.com/s/qc32eyrpx2ux1sm/052020%20Webinar%20v7_sml.mp4?dl=0</a:t>
            </a:r>
            <a:endParaRPr lang="en-IE" dirty="0" smtClean="0"/>
          </a:p>
          <a:p>
            <a:endParaRPr lang="en-I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57" y="2040245"/>
            <a:ext cx="4451788" cy="296785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08"/>
    </mc:Choice>
    <mc:Fallback xmlns="">
      <p:transition spd="slow" advTm="40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194</Words>
  <Application>Microsoft Office PowerPoint</Application>
  <PresentationFormat>On-screen Show (16:9)</PresentationFormat>
  <Paragraphs>32</Paragraphs>
  <Slides>4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Public Affairs</dc:creator>
  <cp:lastModifiedBy>Siobhan NicFhlannchadha</cp:lastModifiedBy>
  <cp:revision>23</cp:revision>
  <dcterms:created xsi:type="dcterms:W3CDTF">2019-09-02T09:07:27Z</dcterms:created>
  <dcterms:modified xsi:type="dcterms:W3CDTF">2020-05-26T10:57:09Z</dcterms:modified>
</cp:coreProperties>
</file>